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98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609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91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16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471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36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2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73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20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3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6813-D6E0-4631-9C58-D29AA669C901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DF20-35D3-4C2F-AE35-55C854F23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39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4454" y="948905"/>
            <a:ext cx="8017931" cy="42674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 descr="Y:\1 ОТДЕЛ СОЦИАЛЬНОГО РАЗВИТИЯ\ГЛАВНЫЙ СПЕЦИАЛИСТ\ПОБЕДА\2020 год 75 лет побед\бренд-бук\для заседания.jpg"/>
          <p:cNvPicPr>
            <a:picLocks noChangeAspect="1" noChangeArrowheads="1"/>
          </p:cNvPicPr>
          <p:nvPr/>
        </p:nvPicPr>
        <p:blipFill>
          <a:blip r:embed="rId3" cstate="print"/>
          <a:srcRect l="4113" t="19631" b="27523"/>
          <a:stretch>
            <a:fillRect/>
          </a:stretch>
        </p:blipFill>
        <p:spPr bwMode="auto">
          <a:xfrm>
            <a:off x="0" y="562708"/>
            <a:ext cx="11060323" cy="60403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Рисунок 5" descr="для заседания 1.jpg"/>
          <p:cNvPicPr>
            <a:picLocks noChangeAspect="1"/>
          </p:cNvPicPr>
          <p:nvPr/>
        </p:nvPicPr>
        <p:blipFill>
          <a:blip r:embed="rId4" cstate="print"/>
          <a:srcRect l="4812" t="21549" r="7798" b="28631"/>
          <a:stretch>
            <a:fillRect/>
          </a:stretch>
        </p:blipFill>
        <p:spPr>
          <a:xfrm>
            <a:off x="0" y="370937"/>
            <a:ext cx="12191999" cy="608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3712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</cp:lastModifiedBy>
  <cp:revision>8</cp:revision>
  <dcterms:created xsi:type="dcterms:W3CDTF">2019-02-08T06:04:35Z</dcterms:created>
  <dcterms:modified xsi:type="dcterms:W3CDTF">2020-01-17T05:05:16Z</dcterms:modified>
</cp:coreProperties>
</file>