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sldIdLst>
    <p:sldId id="256" r:id="rId2"/>
    <p:sldId id="258" r:id="rId3"/>
    <p:sldId id="259" r:id="rId4"/>
    <p:sldId id="260" r:id="rId5"/>
    <p:sldId id="261" r:id="rId6"/>
    <p:sldId id="262" r:id="rId7"/>
    <p:sldId id="263" r:id="rId8"/>
    <p:sldId id="264" r:id="rId9"/>
    <p:sldId id="266" r:id="rId10"/>
    <p:sldId id="285" r:id="rId11"/>
    <p:sldId id="286" r:id="rId12"/>
    <p:sldId id="292" r:id="rId13"/>
    <p:sldId id="289" r:id="rId14"/>
    <p:sldId id="288" r:id="rId15"/>
    <p:sldId id="287" r:id="rId16"/>
    <p:sldId id="290" r:id="rId17"/>
    <p:sldId id="291" r:id="rId18"/>
    <p:sldId id="293" r:id="rId19"/>
    <p:sldId id="294" r:id="rId20"/>
    <p:sldId id="295" r:id="rId21"/>
    <p:sldId id="296" r:id="rId22"/>
    <p:sldId id="297" r:id="rId23"/>
    <p:sldId id="298" r:id="rId24"/>
    <p:sldId id="299" r:id="rId25"/>
    <p:sldId id="300" r:id="rId26"/>
    <p:sldId id="301" r:id="rId27"/>
    <p:sldId id="302" r:id="rId28"/>
    <p:sldId id="275"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24" autoAdjust="0"/>
  </p:normalViewPr>
  <p:slideViewPr>
    <p:cSldViewPr snapToGrid="0" snapToObjects="1">
      <p:cViewPr varScale="1">
        <p:scale>
          <a:sx n="69" d="100"/>
          <a:sy n="69" d="100"/>
        </p:scale>
        <p:origin x="159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AD8D91A-A2EE-4B54-B3C6-F6C67903BA9C}" type="datetime1">
              <a:rPr lang="en-US" smtClean="0"/>
              <a:pPr/>
              <a:t>11/22/2022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14992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8B99C93-F56F-46AB-9EB8-53614A95B15F}" type="datetime1">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63009075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88B99C93-F56F-46AB-9EB8-53614A95B15F}" type="datetime1">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12694966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88B99C93-F56F-46AB-9EB8-53614A95B15F}" type="datetime1">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7583554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8B99C93-F56F-46AB-9EB8-53614A95B15F}" type="datetime1">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65471607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B99C93-F56F-46AB-9EB8-53614A95B15F}" type="datetime1">
              <a:rPr lang="en-US" smtClean="0"/>
              <a:pPr/>
              <a:t>11/22/2022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02997129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B99C93-F56F-46AB-9EB8-53614A95B15F}" type="datetime1">
              <a:rPr lang="en-US" smtClean="0"/>
              <a:pPr/>
              <a:t>11/22/2022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43925597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8B99C93-F56F-46AB-9EB8-53614A95B15F}" type="datetime1">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1770689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8B99C93-F56F-46AB-9EB8-53614A95B15F}" type="datetime1">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5697738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C259A7B8-0EC4-44C9-AFEF-25E144F11C06}" type="datetime1">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327407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BB47B5-C739-4DAE-AACD-CC58CA843AC4}" type="datetime1">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65627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184707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2513069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0E70D3E6-EF16-4488-94A4-211508FE4682}" type="datetime1">
              <a:rPr lang="en-US" smtClean="0"/>
              <a:pPr/>
              <a:t>11/22/2022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271846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B99C93-F56F-46AB-9EB8-53614A95B15F}" type="datetime1">
              <a:rPr lang="en-US" smtClean="0"/>
              <a:pPr/>
              <a:t>11/22/2022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117453666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8C273C2C-6BD0-40EC-8D8D-4D51F089C5EB}" type="datetime1">
              <a:rPr lang="en-US" smtClean="0"/>
              <a:pPr/>
              <a:t>11/22/2022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328707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D377F5C-EDA7-4864-9756-35769B0E62CF}" type="datetime1">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41613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8B99C93-F56F-46AB-9EB8-53614A95B15F}" type="datetime1">
              <a:rPr lang="en-US" smtClean="0"/>
              <a:pPr/>
              <a:t>11/22/2022</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09991123"/>
      </p:ext>
    </p:extLst>
  </p:cSld>
  <p:clrMap bg1="dk1" tx1="lt1" bg2="dk2"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Изображение 4" descr="53e52791a8db6_1407526801.jpg"/>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076" y="114300"/>
            <a:ext cx="9056374" cy="5168900"/>
          </a:xfrm>
          <a:prstGeom prst="rect">
            <a:avLst/>
          </a:prstGeom>
          <a:noFill/>
          <a:ln>
            <a:noFill/>
          </a:ln>
        </p:spPr>
      </p:pic>
      <p:sp>
        <p:nvSpPr>
          <p:cNvPr id="3" name="Название 2"/>
          <p:cNvSpPr>
            <a:spLocks noGrp="1"/>
          </p:cNvSpPr>
          <p:nvPr>
            <p:ph type="ctrTitle"/>
          </p:nvPr>
        </p:nvSpPr>
        <p:spPr>
          <a:xfrm>
            <a:off x="604704" y="1943101"/>
            <a:ext cx="8089899" cy="2503134"/>
          </a:xfrm>
        </p:spPr>
        <p:txBody>
          <a:bodyPr anchor="ctr" anchorCtr="0"/>
          <a:lstStyle/>
          <a:p>
            <a:r>
              <a:rPr lang="ru-RU" sz="4400"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a:cs typeface="Arial"/>
              </a:rPr>
              <a:t>Действия мирного населения в условиях военного времени</a:t>
            </a:r>
          </a:p>
        </p:txBody>
      </p:sp>
      <p:sp>
        <p:nvSpPr>
          <p:cNvPr id="2" name="Подзаголовок 1"/>
          <p:cNvSpPr>
            <a:spLocks noGrp="1"/>
          </p:cNvSpPr>
          <p:nvPr>
            <p:ph type="subTitle" idx="1"/>
          </p:nvPr>
        </p:nvSpPr>
        <p:spPr>
          <a:xfrm>
            <a:off x="2230305" y="5410200"/>
            <a:ext cx="6553200" cy="1041400"/>
          </a:xfrm>
        </p:spPr>
        <p:txBody>
          <a:bodyPr>
            <a:noAutofit/>
          </a:bodyPr>
          <a:lstStyle/>
          <a:p>
            <a:pPr algn="r"/>
            <a:r>
              <a:rPr lang="ru-RU" sz="1400" dirty="0">
                <a:solidFill>
                  <a:schemeClr val="tx1"/>
                </a:solidFill>
                <a:latin typeface="Arial"/>
                <a:cs typeface="Arial"/>
              </a:rPr>
              <a:t>.</a:t>
            </a:r>
          </a:p>
        </p:txBody>
      </p:sp>
    </p:spTree>
    <p:extLst>
      <p:ext uri="{BB962C8B-B14F-4D97-AF65-F5344CB8AC3E}">
        <p14:creationId xmlns:p14="http://schemas.microsoft.com/office/powerpoint/2010/main" val="1052117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50" y="365126"/>
            <a:ext cx="8734425" cy="1325563"/>
          </a:xfrm>
        </p:spPr>
        <p:txBody>
          <a:bodyPr>
            <a:noAutofit/>
          </a:bodyPr>
          <a:lstStyle/>
          <a:p>
            <a:r>
              <a:rPr lang="ru-RU" sz="2400" b="1" i="1" dirty="0">
                <a:solidFill>
                  <a:srgbClr val="FF0000"/>
                </a:solidFill>
              </a:rPr>
              <a:t>Правила безопасности при чрезвычайных ситуациях, которые помогут сохранить Вам жизнь.</a:t>
            </a:r>
            <a:endParaRPr lang="ru-RU" sz="2400" dirty="0">
              <a:solidFill>
                <a:srgbClr val="FF0000"/>
              </a:solidFill>
            </a:endParaRPr>
          </a:p>
        </p:txBody>
      </p:sp>
      <p:sp>
        <p:nvSpPr>
          <p:cNvPr id="5" name="Объект 4"/>
          <p:cNvSpPr>
            <a:spLocks noGrp="1"/>
          </p:cNvSpPr>
          <p:nvPr>
            <p:ph idx="1"/>
          </p:nvPr>
        </p:nvSpPr>
        <p:spPr>
          <a:xfrm>
            <a:off x="209549" y="1825625"/>
            <a:ext cx="4958195" cy="4879975"/>
          </a:xfrm>
          <a:blipFill dpi="0" rotWithShape="1">
            <a:blip r:embed="rId3">
              <a:alphaModFix amt="59000"/>
            </a:blip>
            <a:srcRect/>
            <a:tile tx="0" ty="0" sx="100000" sy="100000" flip="none" algn="tl"/>
          </a:blipFill>
        </p:spPr>
        <p:txBody>
          <a:bodyPr>
            <a:noAutofit/>
          </a:bodyPr>
          <a:lstStyle/>
          <a:p>
            <a:pPr marL="114300" indent="0">
              <a:buNone/>
            </a:pPr>
            <a:r>
              <a:rPr lang="ru-RU" sz="1400" b="1" dirty="0">
                <a:solidFill>
                  <a:srgbClr val="0070C0"/>
                </a:solidFill>
                <a:latin typeface="Arial"/>
                <a:cs typeface="Arial"/>
              </a:rPr>
              <a:t>2.При угрозе боевых действий.</a:t>
            </a:r>
            <a:endParaRPr lang="ru-RU" sz="1400" dirty="0">
              <a:solidFill>
                <a:srgbClr val="0070C0"/>
              </a:solidFill>
              <a:latin typeface="Arial"/>
              <a:cs typeface="Arial"/>
            </a:endParaRPr>
          </a:p>
          <a:p>
            <a:pPr marL="114300" indent="0">
              <a:buNone/>
            </a:pPr>
            <a:r>
              <a:rPr lang="ru-RU" sz="1400" dirty="0">
                <a:solidFill>
                  <a:srgbClr val="0070C0"/>
                </a:solidFill>
                <a:latin typeface="Arial"/>
                <a:cs typeface="Arial"/>
              </a:rPr>
              <a:t>- Закройте шторы или жалюзи (заклейте окна бумажной лентой) для снижения поражения осколками стекла. Выключите источник питания, закройте воду и газ, погасите печное отопление.</a:t>
            </a:r>
          </a:p>
          <a:p>
            <a:pPr marL="114300" indent="0">
              <a:buNone/>
            </a:pPr>
            <a:r>
              <a:rPr lang="ru-RU" sz="1400" dirty="0">
                <a:solidFill>
                  <a:srgbClr val="0070C0"/>
                </a:solidFill>
                <a:latin typeface="Arial"/>
                <a:cs typeface="Arial"/>
              </a:rPr>
              <a:t>- Возьмите документы, деньги и продукты, предметы первой необходимости, медицинскую аптечку.</a:t>
            </a:r>
          </a:p>
          <a:p>
            <a:pPr marL="114300" indent="0">
              <a:buNone/>
            </a:pPr>
            <a:r>
              <a:rPr lang="ru-RU" sz="1400" dirty="0">
                <a:solidFill>
                  <a:srgbClr val="0070C0"/>
                </a:solidFill>
                <a:latin typeface="Arial"/>
                <a:cs typeface="Arial"/>
              </a:rPr>
              <a:t>- Немедленно покиньте жилое помещение, укройтесь в подготовленном подвале или ближайшем укрытии.</a:t>
            </a:r>
          </a:p>
          <a:p>
            <a:pPr marL="114300" indent="0">
              <a:buNone/>
            </a:pPr>
            <a:r>
              <a:rPr lang="ru-RU" sz="1400" dirty="0">
                <a:solidFill>
                  <a:srgbClr val="0070C0"/>
                </a:solidFill>
                <a:latin typeface="Arial"/>
                <a:cs typeface="Arial"/>
              </a:rPr>
              <a:t>- Предупредите об опасности соседей. Окажите помощь старикам и детям.</a:t>
            </a:r>
          </a:p>
          <a:p>
            <a:pPr marL="114300" indent="0">
              <a:buNone/>
            </a:pPr>
            <a:r>
              <a:rPr lang="ru-RU" sz="1400" dirty="0">
                <a:solidFill>
                  <a:srgbClr val="0070C0"/>
                </a:solidFill>
                <a:latin typeface="Arial"/>
                <a:cs typeface="Arial"/>
              </a:rPr>
              <a:t>- Без крайней необходимости не оставляйте безопасного места пребывания.</a:t>
            </a:r>
          </a:p>
          <a:p>
            <a:pPr marL="114300" indent="0">
              <a:buNone/>
            </a:pPr>
            <a:r>
              <a:rPr lang="ru-RU" sz="1400" dirty="0">
                <a:solidFill>
                  <a:srgbClr val="0070C0"/>
                </a:solidFill>
                <a:latin typeface="Arial"/>
                <a:cs typeface="Arial"/>
              </a:rPr>
              <a:t>- Проявляйте крайнюю осторожность, не поддавайтесь панике.</a:t>
            </a:r>
          </a:p>
          <a:p>
            <a:pPr marL="114300" indent="0">
              <a:buNone/>
            </a:pPr>
            <a:endParaRPr lang="ru-RU" sz="1400" dirty="0">
              <a:latin typeface="Arial"/>
              <a:cs typeface="Arial"/>
            </a:endParaRPr>
          </a:p>
        </p:txBody>
      </p:sp>
      <p:pic>
        <p:nvPicPr>
          <p:cNvPr id="3" name="Изображение 2" descr="1398335059_5358dd6846219.jpeg"/>
          <p:cNvPicPr>
            <a:picLocks noChangeAspect="1"/>
          </p:cNvPicPr>
          <p:nvPr/>
        </p:nvPicPr>
        <p:blipFill rotWithShape="1">
          <a:blip r:embed="rId4">
            <a:extLst>
              <a:ext uri="{28A0092B-C50C-407E-A947-70E740481C1C}">
                <a14:useLocalDpi xmlns:a14="http://schemas.microsoft.com/office/drawing/2010/main" val="0"/>
              </a:ext>
            </a:extLst>
          </a:blip>
          <a:srcRect l="17640" r="2479"/>
          <a:stretch/>
        </p:blipFill>
        <p:spPr>
          <a:xfrm>
            <a:off x="5417126" y="1565564"/>
            <a:ext cx="3409373" cy="4225636"/>
          </a:xfrm>
          <a:prstGeom prst="rect">
            <a:avLst/>
          </a:prstGeom>
        </p:spPr>
      </p:pic>
    </p:spTree>
    <p:extLst>
      <p:ext uri="{BB962C8B-B14F-4D97-AF65-F5344CB8AC3E}">
        <p14:creationId xmlns:p14="http://schemas.microsoft.com/office/powerpoint/2010/main" val="74669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pic>
        <p:nvPicPr>
          <p:cNvPr id="4" name="Изображение 3" descr="ea5b461e4b308158fee6e77d444767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1690689"/>
            <a:ext cx="6178550" cy="4400076"/>
          </a:xfrm>
          <a:prstGeom prst="rect">
            <a:avLst/>
          </a:prstGeom>
        </p:spPr>
      </p:pic>
      <p:sp>
        <p:nvSpPr>
          <p:cNvPr id="2" name="Заголовок 1"/>
          <p:cNvSpPr>
            <a:spLocks noGrp="1"/>
          </p:cNvSpPr>
          <p:nvPr>
            <p:ph type="title"/>
          </p:nvPr>
        </p:nvSpPr>
        <p:spPr>
          <a:xfrm>
            <a:off x="209550" y="365126"/>
            <a:ext cx="8734425" cy="1325563"/>
          </a:xfrm>
        </p:spPr>
        <p:txBody>
          <a:bodyPr>
            <a:noAutofit/>
          </a:bodyPr>
          <a:lstStyle/>
          <a:p>
            <a:r>
              <a:rPr lang="ru-RU" sz="2400" b="1" i="1" dirty="0">
                <a:solidFill>
                  <a:srgbClr val="FF0000"/>
                </a:solidFill>
              </a:rPr>
              <a:t>Правила безопасности при чрезвычайных ситуациях, которые помогут сохранить Вам жизнь.</a:t>
            </a:r>
            <a:endParaRPr lang="ru-RU" sz="2400" dirty="0">
              <a:solidFill>
                <a:srgbClr val="FF0000"/>
              </a:solidFill>
            </a:endParaRPr>
          </a:p>
        </p:txBody>
      </p:sp>
      <p:sp>
        <p:nvSpPr>
          <p:cNvPr id="5" name="Объект 4"/>
          <p:cNvSpPr>
            <a:spLocks noGrp="1"/>
          </p:cNvSpPr>
          <p:nvPr>
            <p:ph idx="1"/>
          </p:nvPr>
        </p:nvSpPr>
        <p:spPr>
          <a:xfrm>
            <a:off x="4591050" y="1725614"/>
            <a:ext cx="4235450" cy="4435475"/>
          </a:xfrm>
          <a:blipFill dpi="0" rotWithShape="1">
            <a:blip r:embed="rId4">
              <a:alphaModFix amt="59000"/>
            </a:blip>
            <a:srcRect/>
            <a:tile tx="0" ty="0" sx="100000" sy="100000" flip="none" algn="tl"/>
          </a:blipFill>
        </p:spPr>
        <p:txBody>
          <a:bodyPr>
            <a:noAutofit/>
          </a:bodyPr>
          <a:lstStyle/>
          <a:p>
            <a:pPr marL="114300" indent="0">
              <a:buNone/>
            </a:pPr>
            <a:r>
              <a:rPr lang="ru-RU" sz="1600" b="1" dirty="0">
                <a:solidFill>
                  <a:srgbClr val="000000"/>
                </a:solidFill>
                <a:latin typeface="Arial"/>
                <a:cs typeface="Arial"/>
              </a:rPr>
              <a:t>3. Если произошел взрыв.</a:t>
            </a:r>
            <a:endParaRPr lang="ru-RU" sz="1600" dirty="0">
              <a:solidFill>
                <a:srgbClr val="000000"/>
              </a:solidFill>
              <a:latin typeface="Arial"/>
              <a:cs typeface="Arial"/>
            </a:endParaRPr>
          </a:p>
          <a:p>
            <a:pPr marL="114300" indent="0">
              <a:buNone/>
            </a:pPr>
            <a:r>
              <a:rPr lang="ru-RU" sz="1600" dirty="0">
                <a:solidFill>
                  <a:srgbClr val="000000"/>
                </a:solidFill>
                <a:latin typeface="Arial"/>
                <a:cs typeface="Arial"/>
              </a:rPr>
              <a:t>- Убедитесь в том, что вы не получили значительных травм.</a:t>
            </a:r>
          </a:p>
          <a:p>
            <a:pPr marL="114300" indent="0">
              <a:buNone/>
            </a:pPr>
            <a:r>
              <a:rPr lang="ru-RU" sz="1600" dirty="0">
                <a:solidFill>
                  <a:srgbClr val="000000"/>
                </a:solidFill>
                <a:latin typeface="Arial"/>
                <a:cs typeface="Arial"/>
              </a:rPr>
              <a:t>- Успокойтесь и внимательно осмотритесь вокруг, не существует ли угрозы дальнейших обвалов и взрывов, не свисает ли с руин разбитое стекло, не нужна кому-то ваша помощь.</a:t>
            </a:r>
          </a:p>
          <a:p>
            <a:pPr marL="114300" indent="0">
              <a:buNone/>
            </a:pPr>
            <a:r>
              <a:rPr lang="ru-RU" sz="1600" dirty="0">
                <a:solidFill>
                  <a:srgbClr val="000000"/>
                </a:solidFill>
                <a:latin typeface="Arial"/>
                <a:cs typeface="Arial"/>
              </a:rPr>
              <a:t>- Если есть возможность - спокойно выйдите с места происшествия. Если вы оказались в завале - периодически подавайте звуковые сигналы. Помните, что при низкой активности человек может продержаться без воды пять суток.</a:t>
            </a:r>
          </a:p>
          <a:p>
            <a:pPr marL="114300" indent="0">
              <a:buNone/>
            </a:pPr>
            <a:r>
              <a:rPr lang="ru-RU" sz="1600" dirty="0">
                <a:solidFill>
                  <a:srgbClr val="000000"/>
                </a:solidFill>
                <a:latin typeface="Arial"/>
                <a:cs typeface="Arial"/>
              </a:rPr>
              <a:t>- Выполняйте все предписания спасателя.</a:t>
            </a:r>
          </a:p>
          <a:p>
            <a:pPr marL="114300" indent="0">
              <a:buNone/>
            </a:pPr>
            <a:endParaRPr lang="ru-RU" sz="1600" dirty="0">
              <a:solidFill>
                <a:srgbClr val="000000"/>
              </a:solidFill>
              <a:latin typeface="Arial"/>
              <a:cs typeface="Arial"/>
            </a:endParaRPr>
          </a:p>
        </p:txBody>
      </p:sp>
    </p:spTree>
    <p:extLst>
      <p:ext uri="{BB962C8B-B14F-4D97-AF65-F5344CB8AC3E}">
        <p14:creationId xmlns:p14="http://schemas.microsoft.com/office/powerpoint/2010/main" val="41652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50" y="365126"/>
            <a:ext cx="8734425" cy="1325563"/>
          </a:xfrm>
        </p:spPr>
        <p:txBody>
          <a:bodyPr>
            <a:noAutofit/>
          </a:bodyPr>
          <a:lstStyle/>
          <a:p>
            <a:r>
              <a:rPr lang="ru-RU" sz="2400" b="1" i="1" dirty="0">
                <a:solidFill>
                  <a:srgbClr val="FF0000"/>
                </a:solidFill>
              </a:rPr>
              <a:t>Правила безопасности при чрезвычайных ситуациях, которые помогут сохранить Вам жизнь.</a:t>
            </a:r>
            <a:endParaRPr lang="ru-RU" sz="2400" dirty="0">
              <a:solidFill>
                <a:srgbClr val="FF0000"/>
              </a:solidFill>
            </a:endParaRPr>
          </a:p>
        </p:txBody>
      </p:sp>
      <p:sp>
        <p:nvSpPr>
          <p:cNvPr id="5" name="Объект 4"/>
          <p:cNvSpPr>
            <a:spLocks noGrp="1"/>
          </p:cNvSpPr>
          <p:nvPr>
            <p:ph idx="1"/>
          </p:nvPr>
        </p:nvSpPr>
        <p:spPr>
          <a:xfrm>
            <a:off x="342900" y="1725614"/>
            <a:ext cx="8483600" cy="4435475"/>
          </a:xfrm>
          <a:blipFill dpi="0" rotWithShape="1">
            <a:blip r:embed="rId3">
              <a:alphaModFix amt="59000"/>
            </a:blip>
            <a:srcRect/>
            <a:tile tx="0" ty="0" sx="100000" sy="100000" flip="none" algn="tl"/>
          </a:blipFill>
        </p:spPr>
        <p:txBody>
          <a:bodyPr>
            <a:noAutofit/>
          </a:bodyPr>
          <a:lstStyle/>
          <a:p>
            <a:pPr marL="114300" indent="0">
              <a:buNone/>
            </a:pPr>
            <a:r>
              <a:rPr lang="ru-RU" sz="1600" b="1" dirty="0">
                <a:solidFill>
                  <a:srgbClr val="0070C0"/>
                </a:solidFill>
                <a:latin typeface="Arial"/>
                <a:cs typeface="Arial"/>
              </a:rPr>
              <a:t>3.1 Если взрыв произошел в подземном переходе, жилом доме и вас завалило обломками стен или землей. </a:t>
            </a:r>
          </a:p>
          <a:p>
            <a:pPr marL="114300" indent="0">
              <a:buNone/>
            </a:pPr>
            <a:r>
              <a:rPr lang="ru-RU" sz="1600" dirty="0">
                <a:solidFill>
                  <a:srgbClr val="0070C0"/>
                </a:solidFill>
                <a:latin typeface="Arial"/>
                <a:cs typeface="Arial"/>
              </a:rPr>
              <a:t>-</a:t>
            </a:r>
            <a:r>
              <a:rPr lang="en-US" sz="1600" dirty="0">
                <a:solidFill>
                  <a:srgbClr val="0070C0"/>
                </a:solidFill>
                <a:latin typeface="Arial"/>
                <a:cs typeface="Arial"/>
              </a:rPr>
              <a:t>Дышите </a:t>
            </a:r>
            <a:r>
              <a:rPr lang="en-US" sz="1600" dirty="0" err="1">
                <a:solidFill>
                  <a:srgbClr val="0070C0"/>
                </a:solidFill>
                <a:latin typeface="Arial"/>
                <a:cs typeface="Arial"/>
              </a:rPr>
              <a:t>равномерно</a:t>
            </a:r>
            <a:r>
              <a:rPr lang="en-US" sz="1600" dirty="0">
                <a:solidFill>
                  <a:srgbClr val="0070C0"/>
                </a:solidFill>
                <a:latin typeface="Arial"/>
                <a:cs typeface="Arial"/>
              </a:rPr>
              <a:t> и </a:t>
            </a:r>
            <a:r>
              <a:rPr lang="en-US" sz="1600" dirty="0" err="1">
                <a:solidFill>
                  <a:srgbClr val="0070C0"/>
                </a:solidFill>
                <a:latin typeface="Arial"/>
                <a:cs typeface="Arial"/>
              </a:rPr>
              <a:t>глубоко</a:t>
            </a:r>
            <a:r>
              <a:rPr lang="en-US" sz="1600" dirty="0">
                <a:solidFill>
                  <a:srgbClr val="0070C0"/>
                </a:solidFill>
                <a:latin typeface="Arial"/>
                <a:cs typeface="Arial"/>
              </a:rPr>
              <a:t>. </a:t>
            </a:r>
            <a:r>
              <a:rPr lang="en-US" sz="1600" dirty="0" err="1">
                <a:solidFill>
                  <a:srgbClr val="0070C0"/>
                </a:solidFill>
                <a:latin typeface="Arial"/>
                <a:cs typeface="Arial"/>
              </a:rPr>
              <a:t>Приготовьтесь</a:t>
            </a:r>
            <a:r>
              <a:rPr lang="en-US" sz="1600" dirty="0">
                <a:solidFill>
                  <a:srgbClr val="0070C0"/>
                </a:solidFill>
                <a:latin typeface="Arial"/>
                <a:cs typeface="Arial"/>
              </a:rPr>
              <a:t> </a:t>
            </a:r>
            <a:r>
              <a:rPr lang="en-US" sz="1600" dirty="0" err="1">
                <a:solidFill>
                  <a:srgbClr val="0070C0"/>
                </a:solidFill>
                <a:latin typeface="Arial"/>
                <a:cs typeface="Arial"/>
              </a:rPr>
              <a:t>к</a:t>
            </a:r>
            <a:r>
              <a:rPr lang="en-US" sz="1600" dirty="0">
                <a:solidFill>
                  <a:srgbClr val="0070C0"/>
                </a:solidFill>
                <a:latin typeface="Arial"/>
                <a:cs typeface="Arial"/>
              </a:rPr>
              <a:t> </a:t>
            </a:r>
            <a:r>
              <a:rPr lang="en-US" sz="1600" dirty="0" err="1">
                <a:solidFill>
                  <a:srgbClr val="0070C0"/>
                </a:solidFill>
                <a:latin typeface="Arial"/>
                <a:cs typeface="Arial"/>
              </a:rPr>
              <a:t>тому</a:t>
            </a:r>
            <a:r>
              <a:rPr lang="en-US" sz="1600" dirty="0">
                <a:solidFill>
                  <a:srgbClr val="0070C0"/>
                </a:solidFill>
                <a:latin typeface="Arial"/>
                <a:cs typeface="Arial"/>
              </a:rPr>
              <a:t>, </a:t>
            </a:r>
            <a:r>
              <a:rPr lang="en-US" sz="1600" dirty="0" err="1">
                <a:solidFill>
                  <a:srgbClr val="0070C0"/>
                </a:solidFill>
                <a:latin typeface="Arial"/>
                <a:cs typeface="Arial"/>
              </a:rPr>
              <a:t>чтобы</a:t>
            </a:r>
            <a:r>
              <a:rPr lang="en-US" sz="1600" dirty="0">
                <a:solidFill>
                  <a:srgbClr val="0070C0"/>
                </a:solidFill>
                <a:latin typeface="Arial"/>
                <a:cs typeface="Arial"/>
              </a:rPr>
              <a:t> </a:t>
            </a:r>
            <a:r>
              <a:rPr lang="en-US" sz="1600" dirty="0" err="1">
                <a:solidFill>
                  <a:srgbClr val="0070C0"/>
                </a:solidFill>
                <a:latin typeface="Arial"/>
                <a:cs typeface="Arial"/>
              </a:rPr>
              <a:t>терпеть</a:t>
            </a:r>
            <a:r>
              <a:rPr lang="en-US" sz="1600" dirty="0">
                <a:solidFill>
                  <a:srgbClr val="0070C0"/>
                </a:solidFill>
                <a:latin typeface="Arial"/>
                <a:cs typeface="Arial"/>
              </a:rPr>
              <a:t> </a:t>
            </a:r>
            <a:r>
              <a:rPr lang="en-US" sz="1600" dirty="0" err="1">
                <a:solidFill>
                  <a:srgbClr val="0070C0"/>
                </a:solidFill>
                <a:latin typeface="Arial"/>
                <a:cs typeface="Arial"/>
              </a:rPr>
              <a:t>голод</a:t>
            </a:r>
            <a:r>
              <a:rPr lang="en-US" sz="1600" dirty="0">
                <a:solidFill>
                  <a:srgbClr val="0070C0"/>
                </a:solidFill>
                <a:latin typeface="Arial"/>
                <a:cs typeface="Arial"/>
              </a:rPr>
              <a:t> </a:t>
            </a:r>
            <a:r>
              <a:rPr lang="en-US" sz="1600" dirty="0" err="1">
                <a:solidFill>
                  <a:srgbClr val="0070C0"/>
                </a:solidFill>
                <a:latin typeface="Arial"/>
                <a:cs typeface="Arial"/>
              </a:rPr>
              <a:t>и</a:t>
            </a:r>
            <a:r>
              <a:rPr lang="en-US" sz="1600" dirty="0">
                <a:solidFill>
                  <a:srgbClr val="0070C0"/>
                </a:solidFill>
                <a:latin typeface="Arial"/>
                <a:cs typeface="Arial"/>
              </a:rPr>
              <a:t> </a:t>
            </a:r>
            <a:r>
              <a:rPr lang="en-US" sz="1600" dirty="0" err="1">
                <a:solidFill>
                  <a:srgbClr val="0070C0"/>
                </a:solidFill>
                <a:latin typeface="Arial"/>
                <a:cs typeface="Arial"/>
              </a:rPr>
              <a:t>жажду</a:t>
            </a:r>
            <a:r>
              <a:rPr lang="en-US" sz="1600" dirty="0">
                <a:solidFill>
                  <a:srgbClr val="0070C0"/>
                </a:solidFill>
                <a:latin typeface="Arial"/>
                <a:cs typeface="Arial"/>
              </a:rPr>
              <a:t>. </a:t>
            </a:r>
            <a:r>
              <a:rPr lang="en-US" sz="1600" dirty="0" err="1">
                <a:solidFill>
                  <a:srgbClr val="0070C0"/>
                </a:solidFill>
                <a:latin typeface="Arial"/>
                <a:cs typeface="Arial"/>
              </a:rPr>
              <a:t>Голосом</a:t>
            </a:r>
            <a:r>
              <a:rPr lang="en-US" sz="1600" dirty="0">
                <a:solidFill>
                  <a:srgbClr val="0070C0"/>
                </a:solidFill>
                <a:latin typeface="Arial"/>
                <a:cs typeface="Arial"/>
              </a:rPr>
              <a:t> </a:t>
            </a:r>
            <a:r>
              <a:rPr lang="en-US" sz="1600" dirty="0" err="1">
                <a:solidFill>
                  <a:srgbClr val="0070C0"/>
                </a:solidFill>
                <a:latin typeface="Arial"/>
                <a:cs typeface="Arial"/>
              </a:rPr>
              <a:t>и</a:t>
            </a:r>
            <a:r>
              <a:rPr lang="en-US" sz="1600" dirty="0">
                <a:solidFill>
                  <a:srgbClr val="0070C0"/>
                </a:solidFill>
                <a:latin typeface="Arial"/>
                <a:cs typeface="Arial"/>
              </a:rPr>
              <a:t> </a:t>
            </a:r>
            <a:r>
              <a:rPr lang="en-US" sz="1600" dirty="0" err="1">
                <a:solidFill>
                  <a:srgbClr val="0070C0"/>
                </a:solidFill>
                <a:latin typeface="Arial"/>
                <a:cs typeface="Arial"/>
              </a:rPr>
              <a:t>стуком</a:t>
            </a:r>
            <a:r>
              <a:rPr lang="en-US" sz="1600" dirty="0">
                <a:solidFill>
                  <a:srgbClr val="0070C0"/>
                </a:solidFill>
                <a:latin typeface="Arial"/>
                <a:cs typeface="Arial"/>
              </a:rPr>
              <a:t> </a:t>
            </a:r>
            <a:r>
              <a:rPr lang="en-US" sz="1600" dirty="0" err="1">
                <a:solidFill>
                  <a:srgbClr val="0070C0"/>
                </a:solidFill>
                <a:latin typeface="Arial"/>
                <a:cs typeface="Arial"/>
              </a:rPr>
              <a:t>привлекайте</a:t>
            </a:r>
            <a:r>
              <a:rPr lang="en-US" sz="1600" dirty="0">
                <a:solidFill>
                  <a:srgbClr val="0070C0"/>
                </a:solidFill>
                <a:latin typeface="Arial"/>
                <a:cs typeface="Arial"/>
              </a:rPr>
              <a:t> </a:t>
            </a:r>
            <a:r>
              <a:rPr lang="en-US" sz="1600" dirty="0" err="1">
                <a:solidFill>
                  <a:srgbClr val="0070C0"/>
                </a:solidFill>
                <a:latin typeface="Arial"/>
                <a:cs typeface="Arial"/>
              </a:rPr>
              <a:t>внимание</a:t>
            </a:r>
            <a:r>
              <a:rPr lang="en-US" sz="1600" dirty="0">
                <a:solidFill>
                  <a:srgbClr val="0070C0"/>
                </a:solidFill>
                <a:latin typeface="Arial"/>
                <a:cs typeface="Arial"/>
              </a:rPr>
              <a:t> </a:t>
            </a:r>
            <a:r>
              <a:rPr lang="en-US" sz="1600" dirty="0" err="1">
                <a:solidFill>
                  <a:srgbClr val="0070C0"/>
                </a:solidFill>
                <a:latin typeface="Arial"/>
                <a:cs typeface="Arial"/>
              </a:rPr>
              <a:t>людей</a:t>
            </a:r>
            <a:r>
              <a:rPr lang="en-US" sz="1600" dirty="0">
                <a:solidFill>
                  <a:srgbClr val="0070C0"/>
                </a:solidFill>
                <a:latin typeface="Arial"/>
                <a:cs typeface="Arial"/>
              </a:rPr>
              <a:t>, </a:t>
            </a:r>
            <a:r>
              <a:rPr lang="en-US" sz="1600" dirty="0" err="1">
                <a:solidFill>
                  <a:srgbClr val="0070C0"/>
                </a:solidFill>
                <a:latin typeface="Arial"/>
                <a:cs typeface="Arial"/>
              </a:rPr>
              <a:t>которые</a:t>
            </a:r>
            <a:r>
              <a:rPr lang="en-US" sz="1600" dirty="0">
                <a:solidFill>
                  <a:srgbClr val="0070C0"/>
                </a:solidFill>
                <a:latin typeface="Arial"/>
                <a:cs typeface="Arial"/>
              </a:rPr>
              <a:t> </a:t>
            </a:r>
            <a:r>
              <a:rPr lang="en-US" sz="1600" dirty="0" err="1">
                <a:solidFill>
                  <a:srgbClr val="0070C0"/>
                </a:solidFill>
                <a:latin typeface="Arial"/>
                <a:cs typeface="Arial"/>
              </a:rPr>
              <a:t>находятся</a:t>
            </a:r>
            <a:r>
              <a:rPr lang="en-US" sz="1600" dirty="0">
                <a:solidFill>
                  <a:srgbClr val="0070C0"/>
                </a:solidFill>
                <a:latin typeface="Arial"/>
                <a:cs typeface="Arial"/>
              </a:rPr>
              <a:t> </a:t>
            </a:r>
            <a:r>
              <a:rPr lang="en-US" sz="1600" dirty="0" err="1">
                <a:solidFill>
                  <a:srgbClr val="0070C0"/>
                </a:solidFill>
                <a:latin typeface="Arial"/>
                <a:cs typeface="Arial"/>
              </a:rPr>
              <a:t>на</a:t>
            </a:r>
            <a:r>
              <a:rPr lang="en-US" sz="1600" dirty="0">
                <a:solidFill>
                  <a:srgbClr val="0070C0"/>
                </a:solidFill>
                <a:latin typeface="Arial"/>
                <a:cs typeface="Arial"/>
              </a:rPr>
              <a:t> </a:t>
            </a:r>
            <a:r>
              <a:rPr lang="en-US" sz="1600" dirty="0" err="1">
                <a:solidFill>
                  <a:srgbClr val="0070C0"/>
                </a:solidFill>
                <a:latin typeface="Arial"/>
                <a:cs typeface="Arial"/>
              </a:rPr>
              <a:t>поверхности</a:t>
            </a:r>
            <a:r>
              <a:rPr lang="en-US" sz="1600" dirty="0">
                <a:solidFill>
                  <a:srgbClr val="0070C0"/>
                </a:solidFill>
                <a:latin typeface="Arial"/>
                <a:cs typeface="Arial"/>
              </a:rPr>
              <a:t>. </a:t>
            </a:r>
            <a:r>
              <a:rPr lang="en-US" sz="1600" dirty="0" err="1">
                <a:solidFill>
                  <a:srgbClr val="0070C0"/>
                </a:solidFill>
                <a:latin typeface="Arial"/>
                <a:cs typeface="Arial"/>
              </a:rPr>
              <a:t>Если</a:t>
            </a:r>
            <a:r>
              <a:rPr lang="en-US" sz="1600" dirty="0">
                <a:solidFill>
                  <a:srgbClr val="0070C0"/>
                </a:solidFill>
                <a:latin typeface="Arial"/>
                <a:cs typeface="Arial"/>
              </a:rPr>
              <a:t> </a:t>
            </a:r>
            <a:r>
              <a:rPr lang="en-US" sz="1600" dirty="0" err="1">
                <a:solidFill>
                  <a:srgbClr val="0070C0"/>
                </a:solidFill>
                <a:latin typeface="Arial"/>
                <a:cs typeface="Arial"/>
              </a:rPr>
              <a:t>рядом</a:t>
            </a:r>
            <a:r>
              <a:rPr lang="en-US" sz="1600" dirty="0">
                <a:solidFill>
                  <a:srgbClr val="0070C0"/>
                </a:solidFill>
                <a:latin typeface="Arial"/>
                <a:cs typeface="Arial"/>
              </a:rPr>
              <a:t> </a:t>
            </a:r>
            <a:r>
              <a:rPr lang="en-US" sz="1600" dirty="0" err="1">
                <a:solidFill>
                  <a:srgbClr val="0070C0"/>
                </a:solidFill>
                <a:latin typeface="Arial"/>
                <a:cs typeface="Arial"/>
              </a:rPr>
              <a:t>есть</a:t>
            </a:r>
            <a:r>
              <a:rPr lang="en-US" sz="1600" dirty="0">
                <a:solidFill>
                  <a:srgbClr val="0070C0"/>
                </a:solidFill>
                <a:latin typeface="Arial"/>
                <a:cs typeface="Arial"/>
              </a:rPr>
              <a:t> </a:t>
            </a:r>
            <a:r>
              <a:rPr lang="en-US" sz="1600" dirty="0" err="1">
                <a:solidFill>
                  <a:srgbClr val="0070C0"/>
                </a:solidFill>
                <a:latin typeface="Arial"/>
                <a:cs typeface="Arial"/>
              </a:rPr>
              <a:t>металлический</a:t>
            </a:r>
            <a:r>
              <a:rPr lang="en-US" sz="1600" dirty="0">
                <a:solidFill>
                  <a:srgbClr val="0070C0"/>
                </a:solidFill>
                <a:latin typeface="Arial"/>
                <a:cs typeface="Arial"/>
              </a:rPr>
              <a:t> </a:t>
            </a:r>
            <a:r>
              <a:rPr lang="en-US" sz="1600" dirty="0" err="1">
                <a:solidFill>
                  <a:srgbClr val="0070C0"/>
                </a:solidFill>
                <a:latin typeface="Arial"/>
                <a:cs typeface="Arial"/>
              </a:rPr>
              <a:t>предмет</a:t>
            </a:r>
            <a:r>
              <a:rPr lang="en-US" sz="1600" dirty="0">
                <a:solidFill>
                  <a:srgbClr val="0070C0"/>
                </a:solidFill>
                <a:latin typeface="Arial"/>
                <a:cs typeface="Arial"/>
              </a:rPr>
              <a:t> (</a:t>
            </a:r>
            <a:r>
              <a:rPr lang="en-US" sz="1600" dirty="0" err="1">
                <a:solidFill>
                  <a:srgbClr val="0070C0"/>
                </a:solidFill>
                <a:latin typeface="Arial"/>
                <a:cs typeface="Arial"/>
              </a:rPr>
              <a:t>кольцо</a:t>
            </a:r>
            <a:r>
              <a:rPr lang="en-US" sz="1600" dirty="0">
                <a:solidFill>
                  <a:srgbClr val="0070C0"/>
                </a:solidFill>
                <a:latin typeface="Arial"/>
                <a:cs typeface="Arial"/>
              </a:rPr>
              <a:t>, </a:t>
            </a:r>
            <a:r>
              <a:rPr lang="en-US" sz="1600" dirty="0" err="1">
                <a:solidFill>
                  <a:srgbClr val="0070C0"/>
                </a:solidFill>
                <a:latin typeface="Arial"/>
                <a:cs typeface="Arial"/>
              </a:rPr>
              <a:t>ключи</a:t>
            </a:r>
            <a:r>
              <a:rPr lang="en-US" sz="1600" dirty="0">
                <a:solidFill>
                  <a:srgbClr val="0070C0"/>
                </a:solidFill>
                <a:latin typeface="Arial"/>
                <a:cs typeface="Arial"/>
              </a:rPr>
              <a:t> </a:t>
            </a:r>
            <a:r>
              <a:rPr lang="en-US" sz="1600" dirty="0" err="1">
                <a:solidFill>
                  <a:srgbClr val="0070C0"/>
                </a:solidFill>
                <a:latin typeface="Arial"/>
                <a:cs typeface="Arial"/>
              </a:rPr>
              <a:t>и</a:t>
            </a:r>
            <a:r>
              <a:rPr lang="en-US" sz="1600" dirty="0">
                <a:solidFill>
                  <a:srgbClr val="0070C0"/>
                </a:solidFill>
                <a:latin typeface="Arial"/>
                <a:cs typeface="Arial"/>
              </a:rPr>
              <a:t> </a:t>
            </a:r>
            <a:r>
              <a:rPr lang="en-US" sz="1600" dirty="0" err="1">
                <a:solidFill>
                  <a:srgbClr val="0070C0"/>
                </a:solidFill>
                <a:latin typeface="Arial"/>
                <a:cs typeface="Arial"/>
              </a:rPr>
              <a:t>т.п</a:t>
            </a:r>
            <a:r>
              <a:rPr lang="en-US" sz="1600" dirty="0">
                <a:solidFill>
                  <a:srgbClr val="0070C0"/>
                </a:solidFill>
                <a:latin typeface="Arial"/>
                <a:cs typeface="Arial"/>
              </a:rPr>
              <a:t>.), </a:t>
            </a:r>
            <a:r>
              <a:rPr lang="en-US" sz="1600" dirty="0" err="1">
                <a:solidFill>
                  <a:srgbClr val="0070C0"/>
                </a:solidFill>
                <a:latin typeface="Arial"/>
                <a:cs typeface="Arial"/>
              </a:rPr>
              <a:t>попытайтесь</a:t>
            </a:r>
            <a:r>
              <a:rPr lang="en-US" sz="1600" dirty="0">
                <a:solidFill>
                  <a:srgbClr val="0070C0"/>
                </a:solidFill>
                <a:latin typeface="Arial"/>
                <a:cs typeface="Arial"/>
              </a:rPr>
              <a:t> </a:t>
            </a:r>
            <a:r>
              <a:rPr lang="en-US" sz="1600" dirty="0" err="1">
                <a:solidFill>
                  <a:srgbClr val="0070C0"/>
                </a:solidFill>
                <a:latin typeface="Arial"/>
                <a:cs typeface="Arial"/>
              </a:rPr>
              <a:t>перемещать</a:t>
            </a:r>
            <a:r>
              <a:rPr lang="en-US" sz="1600" dirty="0">
                <a:solidFill>
                  <a:srgbClr val="0070C0"/>
                </a:solidFill>
                <a:latin typeface="Arial"/>
                <a:cs typeface="Arial"/>
              </a:rPr>
              <a:t> </a:t>
            </a:r>
            <a:r>
              <a:rPr lang="en-US" sz="1600" dirty="0" err="1">
                <a:solidFill>
                  <a:srgbClr val="0070C0"/>
                </a:solidFill>
                <a:latin typeface="Arial"/>
                <a:cs typeface="Arial"/>
              </a:rPr>
              <a:t>его</a:t>
            </a:r>
            <a:r>
              <a:rPr lang="en-US" sz="1600" dirty="0">
                <a:solidFill>
                  <a:srgbClr val="0070C0"/>
                </a:solidFill>
                <a:latin typeface="Arial"/>
                <a:cs typeface="Arial"/>
              </a:rPr>
              <a:t> </a:t>
            </a:r>
            <a:r>
              <a:rPr lang="en-US" sz="1600" dirty="0" err="1">
                <a:solidFill>
                  <a:srgbClr val="0070C0"/>
                </a:solidFill>
                <a:latin typeface="Arial"/>
                <a:cs typeface="Arial"/>
              </a:rPr>
              <a:t>влево</a:t>
            </a:r>
            <a:r>
              <a:rPr lang="en-US" sz="1600" dirty="0">
                <a:solidFill>
                  <a:srgbClr val="0070C0"/>
                </a:solidFill>
                <a:latin typeface="Arial"/>
                <a:cs typeface="Arial"/>
              </a:rPr>
              <a:t> </a:t>
            </a:r>
            <a:r>
              <a:rPr lang="en-US" sz="1600" dirty="0" err="1">
                <a:solidFill>
                  <a:srgbClr val="0070C0"/>
                </a:solidFill>
                <a:latin typeface="Arial"/>
                <a:cs typeface="Arial"/>
              </a:rPr>
              <a:t>вправо</a:t>
            </a:r>
            <a:r>
              <a:rPr lang="en-US" sz="1600" dirty="0">
                <a:solidFill>
                  <a:srgbClr val="0070C0"/>
                </a:solidFill>
                <a:latin typeface="Arial"/>
                <a:cs typeface="Arial"/>
              </a:rPr>
              <a:t>. </a:t>
            </a:r>
            <a:r>
              <a:rPr lang="en-US" sz="1600" dirty="0" err="1">
                <a:solidFill>
                  <a:srgbClr val="0070C0"/>
                </a:solidFill>
                <a:latin typeface="Arial"/>
                <a:cs typeface="Arial"/>
              </a:rPr>
              <a:t>В</a:t>
            </a:r>
            <a:r>
              <a:rPr lang="en-US" sz="1600" dirty="0">
                <a:solidFill>
                  <a:srgbClr val="0070C0"/>
                </a:solidFill>
                <a:latin typeface="Arial"/>
                <a:cs typeface="Arial"/>
              </a:rPr>
              <a:t> </a:t>
            </a:r>
            <a:r>
              <a:rPr lang="en-US" sz="1600" dirty="0" err="1">
                <a:solidFill>
                  <a:srgbClr val="0070C0"/>
                </a:solidFill>
                <a:latin typeface="Arial"/>
                <a:cs typeface="Arial"/>
              </a:rPr>
              <a:t>таком</a:t>
            </a:r>
            <a:r>
              <a:rPr lang="en-US" sz="1600" dirty="0">
                <a:solidFill>
                  <a:srgbClr val="0070C0"/>
                </a:solidFill>
                <a:latin typeface="Arial"/>
                <a:cs typeface="Arial"/>
              </a:rPr>
              <a:t> </a:t>
            </a:r>
            <a:r>
              <a:rPr lang="en-US" sz="1600" dirty="0" err="1">
                <a:solidFill>
                  <a:srgbClr val="0070C0"/>
                </a:solidFill>
                <a:latin typeface="Arial"/>
                <a:cs typeface="Arial"/>
              </a:rPr>
              <a:t>случае</a:t>
            </a:r>
            <a:r>
              <a:rPr lang="en-US" sz="1600" dirty="0">
                <a:solidFill>
                  <a:srgbClr val="0070C0"/>
                </a:solidFill>
                <a:latin typeface="Arial"/>
                <a:cs typeface="Arial"/>
              </a:rPr>
              <a:t> </a:t>
            </a:r>
            <a:r>
              <a:rPr lang="en-US" sz="1600" dirty="0" err="1">
                <a:solidFill>
                  <a:srgbClr val="0070C0"/>
                </a:solidFill>
                <a:latin typeface="Arial"/>
                <a:cs typeface="Arial"/>
              </a:rPr>
              <a:t>спасатели</a:t>
            </a:r>
            <a:r>
              <a:rPr lang="en-US" sz="1600" dirty="0">
                <a:solidFill>
                  <a:srgbClr val="0070C0"/>
                </a:solidFill>
                <a:latin typeface="Arial"/>
                <a:cs typeface="Arial"/>
              </a:rPr>
              <a:t> </a:t>
            </a:r>
            <a:r>
              <a:rPr lang="en-US" sz="1600" dirty="0" err="1">
                <a:solidFill>
                  <a:srgbClr val="0070C0"/>
                </a:solidFill>
                <a:latin typeface="Arial"/>
                <a:cs typeface="Arial"/>
              </a:rPr>
              <a:t>могут</a:t>
            </a:r>
            <a:r>
              <a:rPr lang="en-US" sz="1600" dirty="0">
                <a:solidFill>
                  <a:srgbClr val="0070C0"/>
                </a:solidFill>
                <a:latin typeface="Arial"/>
                <a:cs typeface="Arial"/>
              </a:rPr>
              <a:t> </a:t>
            </a:r>
            <a:r>
              <a:rPr lang="en-US" sz="1600" dirty="0" err="1">
                <a:solidFill>
                  <a:srgbClr val="0070C0"/>
                </a:solidFill>
                <a:latin typeface="Arial"/>
                <a:cs typeface="Arial"/>
              </a:rPr>
              <a:t>обнаружить</a:t>
            </a:r>
            <a:r>
              <a:rPr lang="en-US" sz="1600" dirty="0">
                <a:solidFill>
                  <a:srgbClr val="0070C0"/>
                </a:solidFill>
                <a:latin typeface="Arial"/>
                <a:cs typeface="Arial"/>
              </a:rPr>
              <a:t> </a:t>
            </a:r>
            <a:r>
              <a:rPr lang="en-US" sz="1600" dirty="0" err="1">
                <a:solidFill>
                  <a:srgbClr val="0070C0"/>
                </a:solidFill>
                <a:latin typeface="Arial"/>
                <a:cs typeface="Arial"/>
              </a:rPr>
              <a:t>вас</a:t>
            </a:r>
            <a:r>
              <a:rPr lang="en-US" sz="1600" dirty="0">
                <a:solidFill>
                  <a:srgbClr val="0070C0"/>
                </a:solidFill>
                <a:latin typeface="Arial"/>
                <a:cs typeface="Arial"/>
              </a:rPr>
              <a:t> </a:t>
            </a:r>
            <a:r>
              <a:rPr lang="en-US" sz="1600" dirty="0" err="1">
                <a:solidFill>
                  <a:srgbClr val="0070C0"/>
                </a:solidFill>
                <a:latin typeface="Arial"/>
                <a:cs typeface="Arial"/>
              </a:rPr>
              <a:t>металлоискателем</a:t>
            </a:r>
            <a:r>
              <a:rPr lang="en-US" sz="1600" dirty="0">
                <a:solidFill>
                  <a:srgbClr val="0070C0"/>
                </a:solidFill>
                <a:latin typeface="Arial"/>
                <a:cs typeface="Arial"/>
              </a:rPr>
              <a:t>.</a:t>
            </a:r>
            <a:endParaRPr lang="ru-RU" sz="1600" dirty="0">
              <a:solidFill>
                <a:srgbClr val="0070C0"/>
              </a:solidFill>
              <a:latin typeface="Arial"/>
              <a:cs typeface="Arial"/>
            </a:endParaRPr>
          </a:p>
          <a:p>
            <a:pPr marL="114300" indent="0">
              <a:buNone/>
            </a:pPr>
            <a:r>
              <a:rPr lang="en-US" sz="1600" dirty="0">
                <a:solidFill>
                  <a:srgbClr val="0070C0"/>
                </a:solidFill>
                <a:latin typeface="Arial"/>
                <a:cs typeface="Arial"/>
              </a:rPr>
              <a:t>• </a:t>
            </a:r>
            <a:r>
              <a:rPr lang="en-US" sz="1600" dirty="0" err="1">
                <a:solidFill>
                  <a:srgbClr val="0070C0"/>
                </a:solidFill>
                <a:latin typeface="Arial"/>
                <a:cs typeface="Arial"/>
              </a:rPr>
              <a:t>Если</a:t>
            </a:r>
            <a:r>
              <a:rPr lang="en-US" sz="1600" dirty="0">
                <a:solidFill>
                  <a:srgbClr val="0070C0"/>
                </a:solidFill>
                <a:latin typeface="Arial"/>
                <a:cs typeface="Arial"/>
              </a:rPr>
              <a:t> </a:t>
            </a:r>
            <a:r>
              <a:rPr lang="en-US" sz="1600" dirty="0" err="1">
                <a:solidFill>
                  <a:srgbClr val="0070C0"/>
                </a:solidFill>
                <a:latin typeface="Arial"/>
                <a:cs typeface="Arial"/>
              </a:rPr>
              <a:t>окружающее</a:t>
            </a:r>
            <a:r>
              <a:rPr lang="en-US" sz="1600" dirty="0">
                <a:solidFill>
                  <a:srgbClr val="0070C0"/>
                </a:solidFill>
                <a:latin typeface="Arial"/>
                <a:cs typeface="Arial"/>
              </a:rPr>
              <a:t> </a:t>
            </a:r>
            <a:r>
              <a:rPr lang="en-US" sz="1600" dirty="0" err="1">
                <a:solidFill>
                  <a:srgbClr val="0070C0"/>
                </a:solidFill>
                <a:latin typeface="Arial"/>
                <a:cs typeface="Arial"/>
              </a:rPr>
              <a:t>пространство</a:t>
            </a:r>
            <a:r>
              <a:rPr lang="en-US" sz="1600" dirty="0">
                <a:solidFill>
                  <a:srgbClr val="0070C0"/>
                </a:solidFill>
                <a:latin typeface="Arial"/>
                <a:cs typeface="Arial"/>
              </a:rPr>
              <a:t> </a:t>
            </a:r>
            <a:r>
              <a:rPr lang="en-US" sz="1600" dirty="0" err="1">
                <a:solidFill>
                  <a:srgbClr val="0070C0"/>
                </a:solidFill>
                <a:latin typeface="Arial"/>
                <a:cs typeface="Arial"/>
              </a:rPr>
              <a:t>под</a:t>
            </a:r>
            <a:r>
              <a:rPr lang="en-US" sz="1600" dirty="0">
                <a:solidFill>
                  <a:srgbClr val="0070C0"/>
                </a:solidFill>
                <a:latin typeface="Arial"/>
                <a:cs typeface="Arial"/>
              </a:rPr>
              <a:t> </a:t>
            </a:r>
            <a:r>
              <a:rPr lang="en-US" sz="1600" dirty="0" err="1">
                <a:solidFill>
                  <a:srgbClr val="0070C0"/>
                </a:solidFill>
                <a:latin typeface="Arial"/>
                <a:cs typeface="Arial"/>
              </a:rPr>
              <a:t>завалом</a:t>
            </a:r>
            <a:r>
              <a:rPr lang="en-US" sz="1600" dirty="0">
                <a:solidFill>
                  <a:srgbClr val="0070C0"/>
                </a:solidFill>
                <a:latin typeface="Arial"/>
                <a:cs typeface="Arial"/>
              </a:rPr>
              <a:t> </a:t>
            </a:r>
            <a:r>
              <a:rPr lang="en-US" sz="1600" dirty="0" err="1">
                <a:solidFill>
                  <a:srgbClr val="0070C0"/>
                </a:solidFill>
                <a:latin typeface="Arial"/>
                <a:cs typeface="Arial"/>
              </a:rPr>
              <a:t>относительно</a:t>
            </a:r>
            <a:r>
              <a:rPr lang="en-US" sz="1600" dirty="0">
                <a:solidFill>
                  <a:srgbClr val="0070C0"/>
                </a:solidFill>
                <a:latin typeface="Arial"/>
                <a:cs typeface="Arial"/>
              </a:rPr>
              <a:t> </a:t>
            </a:r>
            <a:r>
              <a:rPr lang="en-US" sz="1600" dirty="0" err="1">
                <a:solidFill>
                  <a:srgbClr val="0070C0"/>
                </a:solidFill>
                <a:latin typeface="Arial"/>
                <a:cs typeface="Arial"/>
              </a:rPr>
              <a:t>свободно</a:t>
            </a:r>
            <a:r>
              <a:rPr lang="en-US" sz="1600" dirty="0">
                <a:solidFill>
                  <a:srgbClr val="0070C0"/>
                </a:solidFill>
                <a:latin typeface="Arial"/>
                <a:cs typeface="Arial"/>
              </a:rPr>
              <a:t>, </a:t>
            </a:r>
            <a:r>
              <a:rPr lang="en-US" sz="1600" dirty="0" err="1">
                <a:solidFill>
                  <a:srgbClr val="0070C0"/>
                </a:solidFill>
                <a:latin typeface="Arial"/>
                <a:cs typeface="Arial"/>
              </a:rPr>
              <a:t>не</a:t>
            </a:r>
            <a:r>
              <a:rPr lang="en-US" sz="1600" dirty="0">
                <a:solidFill>
                  <a:srgbClr val="0070C0"/>
                </a:solidFill>
                <a:latin typeface="Arial"/>
                <a:cs typeface="Arial"/>
              </a:rPr>
              <a:t> </a:t>
            </a:r>
            <a:r>
              <a:rPr lang="en-US" sz="1600" dirty="0" err="1">
                <a:solidFill>
                  <a:srgbClr val="0070C0"/>
                </a:solidFill>
                <a:latin typeface="Arial"/>
                <a:cs typeface="Arial"/>
              </a:rPr>
              <a:t>следует</a:t>
            </a:r>
            <a:r>
              <a:rPr lang="en-US" sz="1600" dirty="0">
                <a:solidFill>
                  <a:srgbClr val="0070C0"/>
                </a:solidFill>
                <a:latin typeface="Arial"/>
                <a:cs typeface="Arial"/>
              </a:rPr>
              <a:t> </a:t>
            </a:r>
            <a:r>
              <a:rPr lang="en-US" sz="1600" dirty="0" err="1">
                <a:solidFill>
                  <a:srgbClr val="0070C0"/>
                </a:solidFill>
                <a:latin typeface="Arial"/>
                <a:cs typeface="Arial"/>
              </a:rPr>
              <a:t>зажигать</a:t>
            </a:r>
            <a:r>
              <a:rPr lang="en-US" sz="1600" dirty="0">
                <a:solidFill>
                  <a:srgbClr val="0070C0"/>
                </a:solidFill>
                <a:latin typeface="Arial"/>
                <a:cs typeface="Arial"/>
              </a:rPr>
              <a:t> </a:t>
            </a:r>
            <a:r>
              <a:rPr lang="en-US" sz="1600" dirty="0" err="1">
                <a:solidFill>
                  <a:srgbClr val="0070C0"/>
                </a:solidFill>
                <a:latin typeface="Arial"/>
                <a:cs typeface="Arial"/>
              </a:rPr>
              <a:t>спички</a:t>
            </a:r>
            <a:r>
              <a:rPr lang="en-US" sz="1600" dirty="0">
                <a:solidFill>
                  <a:srgbClr val="0070C0"/>
                </a:solidFill>
                <a:latin typeface="Arial"/>
                <a:cs typeface="Arial"/>
              </a:rPr>
              <a:t>, </a:t>
            </a:r>
            <a:r>
              <a:rPr lang="en-US" sz="1600" dirty="0" err="1">
                <a:solidFill>
                  <a:srgbClr val="0070C0"/>
                </a:solidFill>
                <a:latin typeface="Arial"/>
                <a:cs typeface="Arial"/>
              </a:rPr>
              <a:t>зажигалку</a:t>
            </a:r>
            <a:r>
              <a:rPr lang="en-US" sz="1600" dirty="0">
                <a:solidFill>
                  <a:srgbClr val="0070C0"/>
                </a:solidFill>
                <a:latin typeface="Arial"/>
                <a:cs typeface="Arial"/>
              </a:rPr>
              <a:t>.</a:t>
            </a:r>
            <a:endParaRPr lang="ru-RU" sz="1600" dirty="0">
              <a:solidFill>
                <a:srgbClr val="0070C0"/>
              </a:solidFill>
              <a:latin typeface="Arial"/>
              <a:cs typeface="Arial"/>
            </a:endParaRPr>
          </a:p>
          <a:p>
            <a:pPr marL="114300" indent="0">
              <a:buNone/>
            </a:pPr>
            <a:r>
              <a:rPr lang="en-US" sz="1600" dirty="0">
                <a:solidFill>
                  <a:srgbClr val="0070C0"/>
                </a:solidFill>
                <a:latin typeface="Arial"/>
                <a:cs typeface="Arial"/>
              </a:rPr>
              <a:t>• Берегите </a:t>
            </a:r>
            <a:r>
              <a:rPr lang="en-US" sz="1600" dirty="0" err="1">
                <a:solidFill>
                  <a:srgbClr val="0070C0"/>
                </a:solidFill>
                <a:latin typeface="Arial"/>
                <a:cs typeface="Arial"/>
              </a:rPr>
              <a:t>кислород</a:t>
            </a:r>
            <a:r>
              <a:rPr lang="en-US" sz="1600" dirty="0">
                <a:solidFill>
                  <a:srgbClr val="0070C0"/>
                </a:solidFill>
                <a:latin typeface="Arial"/>
                <a:cs typeface="Arial"/>
              </a:rPr>
              <a:t>. </a:t>
            </a:r>
            <a:r>
              <a:rPr lang="en-US" sz="1600" dirty="0" err="1">
                <a:solidFill>
                  <a:srgbClr val="0070C0"/>
                </a:solidFill>
                <a:latin typeface="Arial"/>
                <a:cs typeface="Arial"/>
              </a:rPr>
              <a:t>Продвигайтесь</a:t>
            </a:r>
            <a:r>
              <a:rPr lang="en-US" sz="1600" dirty="0">
                <a:solidFill>
                  <a:srgbClr val="0070C0"/>
                </a:solidFill>
                <a:latin typeface="Arial"/>
                <a:cs typeface="Arial"/>
              </a:rPr>
              <a:t> </a:t>
            </a:r>
            <a:r>
              <a:rPr lang="en-US" sz="1600" dirty="0" err="1">
                <a:solidFill>
                  <a:srgbClr val="0070C0"/>
                </a:solidFill>
                <a:latin typeface="Arial"/>
                <a:cs typeface="Arial"/>
              </a:rPr>
              <a:t>осторожно</a:t>
            </a:r>
            <a:r>
              <a:rPr lang="en-US" sz="1600" dirty="0">
                <a:solidFill>
                  <a:srgbClr val="0070C0"/>
                </a:solidFill>
                <a:latin typeface="Arial"/>
                <a:cs typeface="Arial"/>
              </a:rPr>
              <a:t>, </a:t>
            </a:r>
            <a:r>
              <a:rPr lang="en-US" sz="1600" dirty="0" err="1">
                <a:solidFill>
                  <a:srgbClr val="0070C0"/>
                </a:solidFill>
                <a:latin typeface="Arial"/>
                <a:cs typeface="Arial"/>
              </a:rPr>
              <a:t>стараясь</a:t>
            </a:r>
            <a:r>
              <a:rPr lang="en-US" sz="1600" dirty="0">
                <a:solidFill>
                  <a:srgbClr val="0070C0"/>
                </a:solidFill>
                <a:latin typeface="Arial"/>
                <a:cs typeface="Arial"/>
              </a:rPr>
              <a:t> </a:t>
            </a:r>
            <a:r>
              <a:rPr lang="en-US" sz="1600" dirty="0" err="1">
                <a:solidFill>
                  <a:srgbClr val="0070C0"/>
                </a:solidFill>
                <a:latin typeface="Arial"/>
                <a:cs typeface="Arial"/>
              </a:rPr>
              <a:t>не</a:t>
            </a:r>
            <a:r>
              <a:rPr lang="en-US" sz="1600" dirty="0">
                <a:solidFill>
                  <a:srgbClr val="0070C0"/>
                </a:solidFill>
                <a:latin typeface="Arial"/>
                <a:cs typeface="Arial"/>
              </a:rPr>
              <a:t> </a:t>
            </a:r>
            <a:r>
              <a:rPr lang="en-US" sz="1600" dirty="0" err="1">
                <a:solidFill>
                  <a:srgbClr val="0070C0"/>
                </a:solidFill>
                <a:latin typeface="Arial"/>
                <a:cs typeface="Arial"/>
              </a:rPr>
              <a:t>вызвать</a:t>
            </a:r>
            <a:r>
              <a:rPr lang="en-US" sz="1600" dirty="0">
                <a:solidFill>
                  <a:srgbClr val="0070C0"/>
                </a:solidFill>
                <a:latin typeface="Arial"/>
                <a:cs typeface="Arial"/>
              </a:rPr>
              <a:t> </a:t>
            </a:r>
            <a:r>
              <a:rPr lang="en-US" sz="1600" dirty="0" err="1">
                <a:solidFill>
                  <a:srgbClr val="0070C0"/>
                </a:solidFill>
                <a:latin typeface="Arial"/>
                <a:cs typeface="Arial"/>
              </a:rPr>
              <a:t>нового</a:t>
            </a:r>
            <a:r>
              <a:rPr lang="en-US" sz="1600" dirty="0">
                <a:solidFill>
                  <a:srgbClr val="0070C0"/>
                </a:solidFill>
                <a:latin typeface="Arial"/>
                <a:cs typeface="Arial"/>
              </a:rPr>
              <a:t> </a:t>
            </a:r>
            <a:r>
              <a:rPr lang="en-US" sz="1600" dirty="0" err="1">
                <a:solidFill>
                  <a:srgbClr val="0070C0"/>
                </a:solidFill>
                <a:latin typeface="Arial"/>
                <a:cs typeface="Arial"/>
              </a:rPr>
              <a:t>завала</a:t>
            </a:r>
            <a:r>
              <a:rPr lang="en-US" sz="1600" dirty="0">
                <a:solidFill>
                  <a:srgbClr val="0070C0"/>
                </a:solidFill>
                <a:latin typeface="Arial"/>
                <a:cs typeface="Arial"/>
              </a:rPr>
              <a:t>.</a:t>
            </a:r>
            <a:endParaRPr lang="ru-RU" sz="1600" dirty="0">
              <a:solidFill>
                <a:srgbClr val="0070C0"/>
              </a:solidFill>
              <a:latin typeface="Arial"/>
              <a:cs typeface="Arial"/>
            </a:endParaRPr>
          </a:p>
          <a:p>
            <a:pPr marL="114300" indent="0">
              <a:buNone/>
            </a:pPr>
            <a:r>
              <a:rPr lang="en-US" sz="1600" dirty="0">
                <a:solidFill>
                  <a:srgbClr val="0070C0"/>
                </a:solidFill>
                <a:latin typeface="Arial"/>
                <a:cs typeface="Arial"/>
              </a:rPr>
              <a:t>• </a:t>
            </a:r>
            <a:r>
              <a:rPr lang="en-US" sz="1600" dirty="0" err="1">
                <a:solidFill>
                  <a:srgbClr val="0070C0"/>
                </a:solidFill>
                <a:latin typeface="Arial"/>
                <a:cs typeface="Arial"/>
              </a:rPr>
              <a:t>Если</a:t>
            </a:r>
            <a:r>
              <a:rPr lang="en-US" sz="1600" dirty="0">
                <a:solidFill>
                  <a:srgbClr val="0070C0"/>
                </a:solidFill>
                <a:latin typeface="Arial"/>
                <a:cs typeface="Arial"/>
              </a:rPr>
              <a:t> </a:t>
            </a:r>
            <a:r>
              <a:rPr lang="en-US" sz="1600" dirty="0" err="1">
                <a:solidFill>
                  <a:srgbClr val="0070C0"/>
                </a:solidFill>
                <a:latin typeface="Arial"/>
                <a:cs typeface="Arial"/>
              </a:rPr>
              <a:t>вас</a:t>
            </a:r>
            <a:r>
              <a:rPr lang="en-US" sz="1600" dirty="0">
                <a:solidFill>
                  <a:srgbClr val="0070C0"/>
                </a:solidFill>
                <a:latin typeface="Arial"/>
                <a:cs typeface="Arial"/>
              </a:rPr>
              <a:t> </a:t>
            </a:r>
            <a:r>
              <a:rPr lang="en-US" sz="1600" dirty="0" err="1">
                <a:solidFill>
                  <a:srgbClr val="0070C0"/>
                </a:solidFill>
                <a:latin typeface="Arial"/>
                <a:cs typeface="Arial"/>
              </a:rPr>
              <a:t>придавило</a:t>
            </a:r>
            <a:r>
              <a:rPr lang="en-US" sz="1600" dirty="0">
                <a:solidFill>
                  <a:srgbClr val="0070C0"/>
                </a:solidFill>
                <a:latin typeface="Arial"/>
                <a:cs typeface="Arial"/>
              </a:rPr>
              <a:t> </a:t>
            </a:r>
            <a:r>
              <a:rPr lang="en-US" sz="1600" dirty="0" err="1">
                <a:solidFill>
                  <a:srgbClr val="0070C0"/>
                </a:solidFill>
                <a:latin typeface="Arial"/>
                <a:cs typeface="Arial"/>
              </a:rPr>
              <a:t>землей</a:t>
            </a:r>
            <a:r>
              <a:rPr lang="en-US" sz="1600" dirty="0">
                <a:solidFill>
                  <a:srgbClr val="0070C0"/>
                </a:solidFill>
                <a:latin typeface="Arial"/>
                <a:cs typeface="Arial"/>
              </a:rPr>
              <a:t>, </a:t>
            </a:r>
            <a:r>
              <a:rPr lang="en-US" sz="1600" dirty="0" err="1">
                <a:solidFill>
                  <a:srgbClr val="0070C0"/>
                </a:solidFill>
                <a:latin typeface="Arial"/>
                <a:cs typeface="Arial"/>
              </a:rPr>
              <a:t>попытайтесь</a:t>
            </a:r>
            <a:r>
              <a:rPr lang="en-US" sz="1600" dirty="0">
                <a:solidFill>
                  <a:srgbClr val="0070C0"/>
                </a:solidFill>
                <a:latin typeface="Arial"/>
                <a:cs typeface="Arial"/>
              </a:rPr>
              <a:t> </a:t>
            </a:r>
            <a:r>
              <a:rPr lang="en-US" sz="1600" dirty="0" err="1">
                <a:solidFill>
                  <a:srgbClr val="0070C0"/>
                </a:solidFill>
                <a:latin typeface="Arial"/>
                <a:cs typeface="Arial"/>
              </a:rPr>
              <a:t>перевернуться</a:t>
            </a:r>
            <a:r>
              <a:rPr lang="en-US" sz="1600" dirty="0">
                <a:solidFill>
                  <a:srgbClr val="0070C0"/>
                </a:solidFill>
                <a:latin typeface="Arial"/>
                <a:cs typeface="Arial"/>
              </a:rPr>
              <a:t> </a:t>
            </a:r>
            <a:r>
              <a:rPr lang="en-US" sz="1600" dirty="0" err="1">
                <a:solidFill>
                  <a:srgbClr val="0070C0"/>
                </a:solidFill>
                <a:latin typeface="Arial"/>
                <a:cs typeface="Arial"/>
              </a:rPr>
              <a:t>на</a:t>
            </a:r>
            <a:r>
              <a:rPr lang="en-US" sz="1600" dirty="0">
                <a:solidFill>
                  <a:srgbClr val="0070C0"/>
                </a:solidFill>
                <a:latin typeface="Arial"/>
                <a:cs typeface="Arial"/>
              </a:rPr>
              <a:t> </a:t>
            </a:r>
            <a:r>
              <a:rPr lang="en-US" sz="1600" dirty="0" err="1">
                <a:solidFill>
                  <a:srgbClr val="0070C0"/>
                </a:solidFill>
                <a:latin typeface="Arial"/>
                <a:cs typeface="Arial"/>
              </a:rPr>
              <a:t>живот</a:t>
            </a:r>
            <a:r>
              <a:rPr lang="en-US" sz="1600" dirty="0">
                <a:solidFill>
                  <a:srgbClr val="0070C0"/>
                </a:solidFill>
                <a:latin typeface="Arial"/>
                <a:cs typeface="Arial"/>
              </a:rPr>
              <a:t>, </a:t>
            </a:r>
            <a:r>
              <a:rPr lang="en-US" sz="1600" dirty="0" err="1">
                <a:solidFill>
                  <a:srgbClr val="0070C0"/>
                </a:solidFill>
                <a:latin typeface="Arial"/>
                <a:cs typeface="Arial"/>
              </a:rPr>
              <a:t>чтобы</a:t>
            </a:r>
            <a:r>
              <a:rPr lang="en-US" sz="1600" dirty="0">
                <a:solidFill>
                  <a:srgbClr val="0070C0"/>
                </a:solidFill>
                <a:latin typeface="Arial"/>
                <a:cs typeface="Arial"/>
              </a:rPr>
              <a:t> </a:t>
            </a:r>
            <a:r>
              <a:rPr lang="en-US" sz="1600" dirty="0" err="1">
                <a:solidFill>
                  <a:srgbClr val="0070C0"/>
                </a:solidFill>
                <a:latin typeface="Arial"/>
                <a:cs typeface="Arial"/>
              </a:rPr>
              <a:t>ослабить</a:t>
            </a:r>
            <a:r>
              <a:rPr lang="en-US" sz="1600" dirty="0">
                <a:solidFill>
                  <a:srgbClr val="0070C0"/>
                </a:solidFill>
                <a:latin typeface="Arial"/>
                <a:cs typeface="Arial"/>
              </a:rPr>
              <a:t> </a:t>
            </a:r>
            <a:r>
              <a:rPr lang="en-US" sz="1600" dirty="0" err="1">
                <a:solidFill>
                  <a:srgbClr val="0070C0"/>
                </a:solidFill>
                <a:latin typeface="Arial"/>
                <a:cs typeface="Arial"/>
              </a:rPr>
              <a:t>давление</a:t>
            </a:r>
            <a:r>
              <a:rPr lang="en-US" sz="1600" dirty="0">
                <a:solidFill>
                  <a:srgbClr val="0070C0"/>
                </a:solidFill>
                <a:latin typeface="Arial"/>
                <a:cs typeface="Arial"/>
              </a:rPr>
              <a:t> </a:t>
            </a:r>
            <a:r>
              <a:rPr lang="en-US" sz="1600" dirty="0" err="1">
                <a:solidFill>
                  <a:srgbClr val="0070C0"/>
                </a:solidFill>
                <a:latin typeface="Arial"/>
                <a:cs typeface="Arial"/>
              </a:rPr>
              <a:t>на</a:t>
            </a:r>
            <a:r>
              <a:rPr lang="en-US" sz="1600" dirty="0">
                <a:solidFill>
                  <a:srgbClr val="0070C0"/>
                </a:solidFill>
                <a:latin typeface="Arial"/>
                <a:cs typeface="Arial"/>
              </a:rPr>
              <a:t> </a:t>
            </a:r>
            <a:r>
              <a:rPr lang="en-US" sz="1600" dirty="0" err="1">
                <a:solidFill>
                  <a:srgbClr val="0070C0"/>
                </a:solidFill>
                <a:latin typeface="Arial"/>
                <a:cs typeface="Arial"/>
              </a:rPr>
              <a:t>грудную</a:t>
            </a:r>
            <a:r>
              <a:rPr lang="en-US" sz="1600" dirty="0">
                <a:solidFill>
                  <a:srgbClr val="0070C0"/>
                </a:solidFill>
                <a:latin typeface="Arial"/>
                <a:cs typeface="Arial"/>
              </a:rPr>
              <a:t> </a:t>
            </a:r>
            <a:r>
              <a:rPr lang="en-US" sz="1600" dirty="0" err="1">
                <a:solidFill>
                  <a:srgbClr val="0070C0"/>
                </a:solidFill>
                <a:latin typeface="Arial"/>
                <a:cs typeface="Arial"/>
              </a:rPr>
              <a:t>клетку</a:t>
            </a:r>
            <a:r>
              <a:rPr lang="en-US" sz="1600" dirty="0">
                <a:solidFill>
                  <a:srgbClr val="0070C0"/>
                </a:solidFill>
                <a:latin typeface="Arial"/>
                <a:cs typeface="Arial"/>
              </a:rPr>
              <a:t> </a:t>
            </a:r>
            <a:r>
              <a:rPr lang="en-US" sz="1600" dirty="0" err="1">
                <a:solidFill>
                  <a:srgbClr val="0070C0"/>
                </a:solidFill>
                <a:latin typeface="Arial"/>
                <a:cs typeface="Arial"/>
              </a:rPr>
              <a:t>и</a:t>
            </a:r>
            <a:r>
              <a:rPr lang="en-US" sz="1600" dirty="0">
                <a:solidFill>
                  <a:srgbClr val="0070C0"/>
                </a:solidFill>
                <a:latin typeface="Arial"/>
                <a:cs typeface="Arial"/>
              </a:rPr>
              <a:t> </a:t>
            </a:r>
            <a:r>
              <a:rPr lang="en-US" sz="1600" dirty="0" err="1">
                <a:solidFill>
                  <a:srgbClr val="0070C0"/>
                </a:solidFill>
                <a:latin typeface="Arial"/>
                <a:cs typeface="Arial"/>
              </a:rPr>
              <a:t>брюшную</a:t>
            </a:r>
            <a:r>
              <a:rPr lang="en-US" sz="1600" dirty="0">
                <a:solidFill>
                  <a:srgbClr val="0070C0"/>
                </a:solidFill>
                <a:latin typeface="Arial"/>
                <a:cs typeface="Arial"/>
              </a:rPr>
              <a:t> </a:t>
            </a:r>
            <a:r>
              <a:rPr lang="en-US" sz="1600" dirty="0" err="1">
                <a:solidFill>
                  <a:srgbClr val="0070C0"/>
                </a:solidFill>
                <a:latin typeface="Arial"/>
                <a:cs typeface="Arial"/>
              </a:rPr>
              <a:t>полость</a:t>
            </a:r>
            <a:r>
              <a:rPr lang="en-US" sz="1600" dirty="0">
                <a:solidFill>
                  <a:srgbClr val="0070C0"/>
                </a:solidFill>
                <a:latin typeface="Arial"/>
                <a:cs typeface="Arial"/>
              </a:rPr>
              <a:t>. </a:t>
            </a:r>
            <a:r>
              <a:rPr lang="en-US" sz="1600" dirty="0" err="1">
                <a:solidFill>
                  <a:srgbClr val="0070C0"/>
                </a:solidFill>
                <a:latin typeface="Arial"/>
                <a:cs typeface="Arial"/>
              </a:rPr>
              <a:t>Придавленные</a:t>
            </a:r>
            <a:r>
              <a:rPr lang="en-US" sz="1600" dirty="0">
                <a:solidFill>
                  <a:srgbClr val="0070C0"/>
                </a:solidFill>
                <a:latin typeface="Arial"/>
                <a:cs typeface="Arial"/>
              </a:rPr>
              <a:t> </a:t>
            </a:r>
            <a:r>
              <a:rPr lang="en-US" sz="1600" dirty="0" err="1">
                <a:solidFill>
                  <a:srgbClr val="0070C0"/>
                </a:solidFill>
                <a:latin typeface="Arial"/>
                <a:cs typeface="Arial"/>
              </a:rPr>
              <a:t>руки</a:t>
            </a:r>
            <a:r>
              <a:rPr lang="en-US" sz="1600" dirty="0">
                <a:solidFill>
                  <a:srgbClr val="0070C0"/>
                </a:solidFill>
                <a:latin typeface="Arial"/>
                <a:cs typeface="Arial"/>
              </a:rPr>
              <a:t> </a:t>
            </a:r>
            <a:r>
              <a:rPr lang="en-US" sz="1600" dirty="0" err="1">
                <a:solidFill>
                  <a:srgbClr val="0070C0"/>
                </a:solidFill>
                <a:latin typeface="Arial"/>
                <a:cs typeface="Arial"/>
              </a:rPr>
              <a:t>и</a:t>
            </a:r>
            <a:r>
              <a:rPr lang="en-US" sz="1600" dirty="0">
                <a:solidFill>
                  <a:srgbClr val="0070C0"/>
                </a:solidFill>
                <a:latin typeface="Arial"/>
                <a:cs typeface="Arial"/>
              </a:rPr>
              <a:t> </a:t>
            </a:r>
            <a:r>
              <a:rPr lang="en-US" sz="1600" dirty="0" err="1">
                <a:solidFill>
                  <a:srgbClr val="0070C0"/>
                </a:solidFill>
                <a:latin typeface="Arial"/>
                <a:cs typeface="Arial"/>
              </a:rPr>
              <a:t>ноги</a:t>
            </a:r>
            <a:r>
              <a:rPr lang="en-US" sz="1600" dirty="0">
                <a:solidFill>
                  <a:srgbClr val="0070C0"/>
                </a:solidFill>
                <a:latin typeface="Arial"/>
                <a:cs typeface="Arial"/>
              </a:rPr>
              <a:t>, </a:t>
            </a:r>
            <a:r>
              <a:rPr lang="en-US" sz="1600" dirty="0" err="1">
                <a:solidFill>
                  <a:srgbClr val="0070C0"/>
                </a:solidFill>
                <a:latin typeface="Arial"/>
                <a:cs typeface="Arial"/>
              </a:rPr>
              <a:t>по</a:t>
            </a:r>
            <a:r>
              <a:rPr lang="en-US" sz="1600" dirty="0">
                <a:solidFill>
                  <a:srgbClr val="0070C0"/>
                </a:solidFill>
                <a:latin typeface="Arial"/>
                <a:cs typeface="Arial"/>
              </a:rPr>
              <a:t> </a:t>
            </a:r>
            <a:r>
              <a:rPr lang="en-US" sz="1600" dirty="0" err="1">
                <a:solidFill>
                  <a:srgbClr val="0070C0"/>
                </a:solidFill>
                <a:latin typeface="Arial"/>
                <a:cs typeface="Arial"/>
              </a:rPr>
              <a:t>возможности</a:t>
            </a:r>
            <a:r>
              <a:rPr lang="en-US" sz="1600" dirty="0">
                <a:solidFill>
                  <a:srgbClr val="0070C0"/>
                </a:solidFill>
                <a:latin typeface="Arial"/>
                <a:cs typeface="Arial"/>
              </a:rPr>
              <a:t>, </a:t>
            </a:r>
            <a:r>
              <a:rPr lang="en-US" sz="1600" dirty="0" err="1">
                <a:solidFill>
                  <a:srgbClr val="0070C0"/>
                </a:solidFill>
                <a:latin typeface="Arial"/>
                <a:cs typeface="Arial"/>
              </a:rPr>
              <a:t>растирайте</a:t>
            </a:r>
            <a:r>
              <a:rPr lang="en-US" sz="1600" dirty="0">
                <a:solidFill>
                  <a:srgbClr val="0070C0"/>
                </a:solidFill>
                <a:latin typeface="Arial"/>
                <a:cs typeface="Arial"/>
              </a:rPr>
              <a:t>, </a:t>
            </a:r>
            <a:r>
              <a:rPr lang="en-US" sz="1600" dirty="0" err="1">
                <a:solidFill>
                  <a:srgbClr val="0070C0"/>
                </a:solidFill>
                <a:latin typeface="Arial"/>
                <a:cs typeface="Arial"/>
              </a:rPr>
              <a:t>массируйте</a:t>
            </a:r>
            <a:r>
              <a:rPr lang="en-US" sz="1600" dirty="0">
                <a:solidFill>
                  <a:srgbClr val="0070C0"/>
                </a:solidFill>
                <a:latin typeface="Arial"/>
                <a:cs typeface="Arial"/>
              </a:rPr>
              <a:t>, </a:t>
            </a:r>
            <a:r>
              <a:rPr lang="en-US" sz="1600" dirty="0" err="1">
                <a:solidFill>
                  <a:srgbClr val="0070C0"/>
                </a:solidFill>
                <a:latin typeface="Arial"/>
                <a:cs typeface="Arial"/>
              </a:rPr>
              <a:t>восстанавливая</a:t>
            </a:r>
            <a:r>
              <a:rPr lang="en-US" sz="1600" dirty="0">
                <a:solidFill>
                  <a:srgbClr val="0070C0"/>
                </a:solidFill>
                <a:latin typeface="Arial"/>
                <a:cs typeface="Arial"/>
              </a:rPr>
              <a:t> </a:t>
            </a:r>
            <a:r>
              <a:rPr lang="en-US" sz="1600" dirty="0" err="1">
                <a:solidFill>
                  <a:srgbClr val="0070C0"/>
                </a:solidFill>
                <a:latin typeface="Arial"/>
                <a:cs typeface="Arial"/>
              </a:rPr>
              <a:t>кровообращение</a:t>
            </a:r>
            <a:r>
              <a:rPr lang="en-US" sz="1600" dirty="0">
                <a:solidFill>
                  <a:srgbClr val="0070C0"/>
                </a:solidFill>
                <a:latin typeface="Arial"/>
                <a:cs typeface="Arial"/>
              </a:rPr>
              <a:t>.</a:t>
            </a:r>
            <a:endParaRPr lang="ru-RU" sz="1600" dirty="0">
              <a:solidFill>
                <a:srgbClr val="0070C0"/>
              </a:solidFill>
              <a:latin typeface="Arial"/>
              <a:cs typeface="Arial"/>
            </a:endParaRPr>
          </a:p>
          <a:p>
            <a:pPr marL="114300" indent="0">
              <a:buNone/>
            </a:pPr>
            <a:r>
              <a:rPr lang="en-US" sz="1600" dirty="0">
                <a:solidFill>
                  <a:srgbClr val="0070C0"/>
                </a:solidFill>
                <a:latin typeface="Arial"/>
                <a:cs typeface="Arial"/>
              </a:rPr>
              <a:t>• </a:t>
            </a:r>
            <a:r>
              <a:rPr lang="en-US" sz="1600" dirty="0" err="1">
                <a:solidFill>
                  <a:srgbClr val="0070C0"/>
                </a:solidFill>
                <a:latin typeface="Arial"/>
                <a:cs typeface="Arial"/>
              </a:rPr>
              <a:t>Помните</a:t>
            </a:r>
            <a:r>
              <a:rPr lang="en-US" sz="1600" dirty="0">
                <a:solidFill>
                  <a:srgbClr val="0070C0"/>
                </a:solidFill>
                <a:latin typeface="Arial"/>
                <a:cs typeface="Arial"/>
              </a:rPr>
              <a:t>: </a:t>
            </a:r>
            <a:r>
              <a:rPr lang="en-US" sz="1600" dirty="0" err="1">
                <a:solidFill>
                  <a:srgbClr val="0070C0"/>
                </a:solidFill>
                <a:latin typeface="Arial"/>
                <a:cs typeface="Arial"/>
              </a:rPr>
              <a:t>действие</a:t>
            </a:r>
            <a:r>
              <a:rPr lang="en-US" sz="1600" dirty="0">
                <a:solidFill>
                  <a:srgbClr val="0070C0"/>
                </a:solidFill>
                <a:latin typeface="Arial"/>
                <a:cs typeface="Arial"/>
              </a:rPr>
              <a:t> </a:t>
            </a:r>
            <a:r>
              <a:rPr lang="en-US" sz="1600" dirty="0" err="1">
                <a:solidFill>
                  <a:srgbClr val="0070C0"/>
                </a:solidFill>
                <a:latin typeface="Arial"/>
                <a:cs typeface="Arial"/>
              </a:rPr>
              <a:t>спасает</a:t>
            </a:r>
            <a:r>
              <a:rPr lang="en-US" sz="1600" dirty="0">
                <a:solidFill>
                  <a:srgbClr val="0070C0"/>
                </a:solidFill>
                <a:latin typeface="Arial"/>
                <a:cs typeface="Arial"/>
              </a:rPr>
              <a:t> </a:t>
            </a:r>
            <a:r>
              <a:rPr lang="en-US" sz="1600" dirty="0" err="1">
                <a:solidFill>
                  <a:srgbClr val="0070C0"/>
                </a:solidFill>
                <a:latin typeface="Arial"/>
                <a:cs typeface="Arial"/>
              </a:rPr>
              <a:t>от</a:t>
            </a:r>
            <a:r>
              <a:rPr lang="en-US" sz="1600" dirty="0">
                <a:solidFill>
                  <a:srgbClr val="0070C0"/>
                </a:solidFill>
                <a:latin typeface="Arial"/>
                <a:cs typeface="Arial"/>
              </a:rPr>
              <a:t> </a:t>
            </a:r>
            <a:r>
              <a:rPr lang="en-US" sz="1600" dirty="0" err="1">
                <a:solidFill>
                  <a:srgbClr val="0070C0"/>
                </a:solidFill>
                <a:latin typeface="Arial"/>
                <a:cs typeface="Arial"/>
              </a:rPr>
              <a:t>смерти</a:t>
            </a:r>
            <a:r>
              <a:rPr lang="en-US" sz="1600" dirty="0">
                <a:solidFill>
                  <a:srgbClr val="0070C0"/>
                </a:solidFill>
                <a:latin typeface="Arial"/>
                <a:cs typeface="Arial"/>
              </a:rPr>
              <a:t>!</a:t>
            </a:r>
            <a:endParaRPr lang="ru-RU" sz="1600" dirty="0">
              <a:solidFill>
                <a:srgbClr val="0070C0"/>
              </a:solidFill>
              <a:latin typeface="Arial"/>
              <a:cs typeface="Arial"/>
            </a:endParaRPr>
          </a:p>
          <a:p>
            <a:pPr marL="114300" indent="0">
              <a:buNone/>
            </a:pPr>
            <a:endParaRPr lang="ru-RU" sz="1600" dirty="0">
              <a:latin typeface="Arial"/>
              <a:cs typeface="Arial"/>
            </a:endParaRPr>
          </a:p>
        </p:txBody>
      </p:sp>
    </p:spTree>
    <p:extLst>
      <p:ext uri="{BB962C8B-B14F-4D97-AF65-F5344CB8AC3E}">
        <p14:creationId xmlns:p14="http://schemas.microsoft.com/office/powerpoint/2010/main" val="309414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pic>
        <p:nvPicPr>
          <p:cNvPr id="3" name="Изображение 2" descr="8nWpbxr.jpg"/>
          <p:cNvPicPr>
            <a:picLocks noChangeAspect="1"/>
          </p:cNvPicPr>
          <p:nvPr/>
        </p:nvPicPr>
        <p:blipFill rotWithShape="1">
          <a:blip r:embed="rId3">
            <a:extLst>
              <a:ext uri="{28A0092B-C50C-407E-A947-70E740481C1C}">
                <a14:useLocalDpi xmlns:a14="http://schemas.microsoft.com/office/drawing/2010/main" val="0"/>
              </a:ext>
            </a:extLst>
          </a:blip>
          <a:srcRect l="-23932" r="23932"/>
          <a:stretch/>
        </p:blipFill>
        <p:spPr>
          <a:xfrm>
            <a:off x="3602182" y="1827214"/>
            <a:ext cx="5001491" cy="4245429"/>
          </a:xfrm>
          <a:prstGeom prst="rect">
            <a:avLst/>
          </a:prstGeom>
          <a:noFill/>
          <a:ln>
            <a:noFill/>
          </a:ln>
        </p:spPr>
      </p:pic>
      <p:sp>
        <p:nvSpPr>
          <p:cNvPr id="2" name="Заголовок 1"/>
          <p:cNvSpPr>
            <a:spLocks noGrp="1"/>
          </p:cNvSpPr>
          <p:nvPr>
            <p:ph type="title"/>
          </p:nvPr>
        </p:nvSpPr>
        <p:spPr>
          <a:xfrm>
            <a:off x="209550" y="365126"/>
            <a:ext cx="8734425" cy="1325563"/>
          </a:xfrm>
        </p:spPr>
        <p:txBody>
          <a:bodyPr>
            <a:noAutofit/>
          </a:bodyPr>
          <a:lstStyle/>
          <a:p>
            <a:r>
              <a:rPr lang="ru-RU" sz="2400" b="1" i="1" dirty="0">
                <a:solidFill>
                  <a:srgbClr val="FF0000"/>
                </a:solidFill>
              </a:rPr>
              <a:t>Правила безопасности при чрезвычайных ситуациях, которые помогут сохранить Вам жизнь.</a:t>
            </a:r>
            <a:endParaRPr lang="ru-RU" sz="2400" dirty="0">
              <a:solidFill>
                <a:srgbClr val="FF0000"/>
              </a:solidFill>
            </a:endParaRPr>
          </a:p>
        </p:txBody>
      </p:sp>
      <p:sp>
        <p:nvSpPr>
          <p:cNvPr id="5" name="Объект 4"/>
          <p:cNvSpPr>
            <a:spLocks noGrp="1"/>
          </p:cNvSpPr>
          <p:nvPr>
            <p:ph idx="1"/>
          </p:nvPr>
        </p:nvSpPr>
        <p:spPr>
          <a:xfrm>
            <a:off x="355600" y="1440874"/>
            <a:ext cx="4235450" cy="4821816"/>
          </a:xfrm>
          <a:blipFill dpi="0" rotWithShape="1">
            <a:blip r:embed="rId4">
              <a:alphaModFix amt="59000"/>
            </a:blip>
            <a:srcRect/>
            <a:tile tx="0" ty="0" sx="100000" sy="100000" flip="none" algn="tl"/>
          </a:blipFill>
        </p:spPr>
        <p:txBody>
          <a:bodyPr>
            <a:noAutofit/>
          </a:bodyPr>
          <a:lstStyle/>
          <a:p>
            <a:pPr marL="114300" indent="0">
              <a:buNone/>
            </a:pPr>
            <a:r>
              <a:rPr lang="ru-RU" sz="1600" b="1" dirty="0">
                <a:solidFill>
                  <a:srgbClr val="0070C0"/>
                </a:solidFill>
                <a:latin typeface="Arial"/>
                <a:cs typeface="Arial"/>
              </a:rPr>
              <a:t>4. При воздушной опасности.</a:t>
            </a:r>
            <a:endParaRPr lang="ru-RU" sz="1600" dirty="0">
              <a:solidFill>
                <a:srgbClr val="0070C0"/>
              </a:solidFill>
              <a:latin typeface="Arial"/>
              <a:cs typeface="Arial"/>
            </a:endParaRPr>
          </a:p>
          <a:p>
            <a:pPr marL="114300" indent="0">
              <a:buNone/>
            </a:pPr>
            <a:r>
              <a:rPr lang="ru-RU" sz="1600" dirty="0">
                <a:solidFill>
                  <a:srgbClr val="0070C0"/>
                </a:solidFill>
                <a:latin typeface="Arial"/>
                <a:cs typeface="Arial"/>
              </a:rPr>
              <a:t>- Отключите источник питания, закройте воду и газ.</a:t>
            </a:r>
          </a:p>
          <a:p>
            <a:pPr marL="114300" indent="0">
              <a:buNone/>
            </a:pPr>
            <a:r>
              <a:rPr lang="ru-RU" sz="1600" dirty="0">
                <a:solidFill>
                  <a:srgbClr val="0070C0"/>
                </a:solidFill>
                <a:latin typeface="Arial"/>
                <a:cs typeface="Arial"/>
              </a:rPr>
              <a:t>- Погасите печное отопление.</a:t>
            </a:r>
          </a:p>
          <a:p>
            <a:pPr marL="114300" indent="0">
              <a:buNone/>
            </a:pPr>
            <a:r>
              <a:rPr lang="ru-RU" sz="1600" dirty="0">
                <a:solidFill>
                  <a:srgbClr val="0070C0"/>
                </a:solidFill>
                <a:latin typeface="Arial"/>
                <a:cs typeface="Arial"/>
              </a:rPr>
              <a:t>- Возьмите документы, деньги и продукты, предметы первой необходимости, медицинскую аптечку.</a:t>
            </a:r>
          </a:p>
          <a:p>
            <a:pPr marL="114300" indent="0">
              <a:buNone/>
            </a:pPr>
            <a:r>
              <a:rPr lang="ru-RU" sz="1600" dirty="0">
                <a:solidFill>
                  <a:srgbClr val="0070C0"/>
                </a:solidFill>
                <a:latin typeface="Arial"/>
                <a:cs typeface="Arial"/>
              </a:rPr>
              <a:t>- Предупредите об опасности соседей и при необходимости окажите помощь престарелым и больным.</a:t>
            </a:r>
          </a:p>
          <a:p>
            <a:pPr marL="114300" indent="0">
              <a:buNone/>
            </a:pPr>
            <a:r>
              <a:rPr lang="ru-RU" sz="1600" dirty="0">
                <a:solidFill>
                  <a:srgbClr val="0070C0"/>
                </a:solidFill>
                <a:latin typeface="Arial"/>
                <a:cs typeface="Arial"/>
              </a:rPr>
              <a:t>- Как можно скорее дойдите до защитного сооружения или укройтесь на местности. Соблюдайте спокойствие и порядок. Без крайней необходимости не оставляйте безопасного места пребывания. Следите за официальными сообщениями.</a:t>
            </a:r>
          </a:p>
          <a:p>
            <a:pPr marL="114300" indent="0">
              <a:buNone/>
            </a:pPr>
            <a:endParaRPr lang="ru-RU" sz="1600" dirty="0">
              <a:latin typeface="Arial"/>
              <a:cs typeface="Arial"/>
            </a:endParaRPr>
          </a:p>
        </p:txBody>
      </p:sp>
    </p:spTree>
    <p:extLst>
      <p:ext uri="{BB962C8B-B14F-4D97-AF65-F5344CB8AC3E}">
        <p14:creationId xmlns:p14="http://schemas.microsoft.com/office/powerpoint/2010/main" val="3424783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pic>
        <p:nvPicPr>
          <p:cNvPr id="3" name="Изображение 2" descr="athens_riot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1712914"/>
            <a:ext cx="3566102" cy="4741333"/>
          </a:xfrm>
          <a:prstGeom prst="rect">
            <a:avLst/>
          </a:prstGeom>
        </p:spPr>
      </p:pic>
      <p:sp>
        <p:nvSpPr>
          <p:cNvPr id="2" name="Заголовок 1"/>
          <p:cNvSpPr>
            <a:spLocks noGrp="1"/>
          </p:cNvSpPr>
          <p:nvPr>
            <p:ph type="title"/>
          </p:nvPr>
        </p:nvSpPr>
        <p:spPr>
          <a:xfrm>
            <a:off x="209550" y="365126"/>
            <a:ext cx="8734425" cy="1325563"/>
          </a:xfrm>
        </p:spPr>
        <p:txBody>
          <a:bodyPr>
            <a:noAutofit/>
          </a:bodyPr>
          <a:lstStyle/>
          <a:p>
            <a:r>
              <a:rPr lang="ru-RU" sz="2400" b="1" i="1" dirty="0">
                <a:solidFill>
                  <a:srgbClr val="FF0000"/>
                </a:solidFill>
              </a:rPr>
              <a:t>Правила безопасности при чрезвычайных ситуациях, которые помогут сохранить Вам жизнь.</a:t>
            </a:r>
            <a:endParaRPr lang="ru-RU" sz="2400" dirty="0">
              <a:solidFill>
                <a:srgbClr val="FF0000"/>
              </a:solidFill>
            </a:endParaRPr>
          </a:p>
        </p:txBody>
      </p:sp>
      <p:sp>
        <p:nvSpPr>
          <p:cNvPr id="5" name="Объект 4"/>
          <p:cNvSpPr>
            <a:spLocks noGrp="1"/>
          </p:cNvSpPr>
          <p:nvPr>
            <p:ph idx="1"/>
          </p:nvPr>
        </p:nvSpPr>
        <p:spPr>
          <a:xfrm>
            <a:off x="3893127" y="1357745"/>
            <a:ext cx="4933373" cy="5597237"/>
          </a:xfrm>
          <a:blipFill dpi="0" rotWithShape="1">
            <a:blip r:embed="rId4">
              <a:alphaModFix amt="59000"/>
            </a:blip>
            <a:srcRect/>
            <a:tile tx="0" ty="0" sx="100000" sy="100000" flip="none" algn="tl"/>
          </a:blipFill>
        </p:spPr>
        <p:txBody>
          <a:bodyPr>
            <a:noAutofit/>
          </a:bodyPr>
          <a:lstStyle/>
          <a:p>
            <a:pPr marL="114300" indent="0">
              <a:buNone/>
            </a:pPr>
            <a:r>
              <a:rPr lang="ru-RU" sz="1600" b="1" dirty="0">
                <a:solidFill>
                  <a:srgbClr val="000000"/>
                </a:solidFill>
                <a:latin typeface="Arial"/>
                <a:cs typeface="Arial"/>
              </a:rPr>
              <a:t>5.При угрозе массовых беспорядков.</a:t>
            </a:r>
          </a:p>
          <a:p>
            <a:pPr marL="114300" indent="0">
              <a:buNone/>
            </a:pPr>
            <a:r>
              <a:rPr lang="ru-RU" sz="1600" dirty="0">
                <a:solidFill>
                  <a:srgbClr val="000000"/>
                </a:solidFill>
                <a:latin typeface="Arial"/>
                <a:cs typeface="Arial"/>
              </a:rPr>
              <a:t>- Сохраняйте спокойствие и рассудительность.</a:t>
            </a:r>
          </a:p>
          <a:p>
            <a:pPr marL="114300" indent="0">
              <a:buNone/>
            </a:pPr>
            <a:r>
              <a:rPr lang="ru-RU" sz="1600" dirty="0">
                <a:solidFill>
                  <a:srgbClr val="000000"/>
                </a:solidFill>
                <a:latin typeface="Arial"/>
                <a:cs typeface="Arial"/>
              </a:rPr>
              <a:t>- При нахождении на улице немедленно покиньте места массового скопления людей, избегайте агрессивно настроенных личностей.</a:t>
            </a:r>
          </a:p>
          <a:p>
            <a:pPr marL="114300" indent="0">
              <a:buNone/>
            </a:pPr>
            <a:r>
              <a:rPr lang="ru-RU" sz="1600" dirty="0">
                <a:solidFill>
                  <a:srgbClr val="000000"/>
                </a:solidFill>
                <a:latin typeface="Arial"/>
                <a:cs typeface="Arial"/>
              </a:rPr>
              <a:t>- Выбросите сумку, фотоаппарат, исключите всякую символику.</a:t>
            </a:r>
          </a:p>
          <a:p>
            <a:pPr marL="114300" indent="0">
              <a:buNone/>
            </a:pPr>
            <a:r>
              <a:rPr lang="ru-RU" sz="1600" dirty="0">
                <a:solidFill>
                  <a:srgbClr val="000000"/>
                </a:solidFill>
                <a:latin typeface="Arial"/>
                <a:cs typeface="Arial"/>
              </a:rPr>
              <a:t>- Не конфликтуй с вооруженными людьми.</a:t>
            </a:r>
          </a:p>
          <a:p>
            <a:pPr marL="114300" indent="0">
              <a:buNone/>
            </a:pPr>
            <a:r>
              <a:rPr lang="ru-RU" sz="1600" dirty="0">
                <a:solidFill>
                  <a:srgbClr val="000000"/>
                </a:solidFill>
                <a:latin typeface="Arial"/>
                <a:cs typeface="Arial"/>
              </a:rPr>
              <a:t>- Не носи </a:t>
            </a:r>
            <a:r>
              <a:rPr lang="ru-RU" sz="1600" dirty="0" err="1">
                <a:solidFill>
                  <a:srgbClr val="000000"/>
                </a:solidFill>
                <a:latin typeface="Arial"/>
                <a:cs typeface="Arial"/>
              </a:rPr>
              <a:t>комуфляж</a:t>
            </a:r>
            <a:r>
              <a:rPr lang="ru-RU" sz="1600" dirty="0">
                <a:solidFill>
                  <a:srgbClr val="000000"/>
                </a:solidFill>
                <a:latin typeface="Arial"/>
                <a:cs typeface="Arial"/>
              </a:rPr>
              <a:t> и предметы, похожие на оружие.</a:t>
            </a:r>
          </a:p>
          <a:p>
            <a:pPr marL="114300" indent="0">
              <a:buNone/>
            </a:pPr>
            <a:r>
              <a:rPr lang="ru-RU" sz="1600" dirty="0">
                <a:solidFill>
                  <a:srgbClr val="000000"/>
                </a:solidFill>
                <a:latin typeface="Arial"/>
                <a:cs typeface="Arial"/>
              </a:rPr>
              <a:t>- Не поддавайтесь на провокации.</a:t>
            </a:r>
          </a:p>
          <a:p>
            <a:pPr marL="114300" indent="0">
              <a:buNone/>
            </a:pPr>
            <a:r>
              <a:rPr lang="ru-RU" sz="1600" dirty="0">
                <a:solidFill>
                  <a:srgbClr val="000000"/>
                </a:solidFill>
                <a:latin typeface="Arial"/>
                <a:cs typeface="Arial"/>
              </a:rPr>
              <a:t>- Не трогай оружие и подозрительные предметы.</a:t>
            </a:r>
          </a:p>
          <a:p>
            <a:pPr marL="114300" indent="0">
              <a:buNone/>
            </a:pPr>
            <a:r>
              <a:rPr lang="ru-RU" sz="1600" dirty="0">
                <a:solidFill>
                  <a:srgbClr val="000000"/>
                </a:solidFill>
                <a:latin typeface="Arial"/>
                <a:cs typeface="Arial"/>
              </a:rPr>
              <a:t>- Надежно закройте дверь. Не подходите к окнам и не выходите на балкон. Без крайней необходимости не покидайте помещение.</a:t>
            </a:r>
          </a:p>
          <a:p>
            <a:pPr marL="114300" indent="0">
              <a:buNone/>
            </a:pPr>
            <a:endParaRPr lang="ru-RU" sz="1600" dirty="0">
              <a:solidFill>
                <a:srgbClr val="000000"/>
              </a:solidFill>
              <a:latin typeface="Arial"/>
              <a:cs typeface="Arial"/>
            </a:endParaRPr>
          </a:p>
        </p:txBody>
      </p:sp>
    </p:spTree>
    <p:extLst>
      <p:ext uri="{BB962C8B-B14F-4D97-AF65-F5344CB8AC3E}">
        <p14:creationId xmlns:p14="http://schemas.microsoft.com/office/powerpoint/2010/main" val="286028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50" y="365126"/>
            <a:ext cx="8734425" cy="1325563"/>
          </a:xfrm>
        </p:spPr>
        <p:txBody>
          <a:bodyPr>
            <a:noAutofit/>
          </a:bodyPr>
          <a:lstStyle/>
          <a:p>
            <a:r>
              <a:rPr lang="ru-RU" sz="2400" b="1" i="1" dirty="0">
                <a:solidFill>
                  <a:srgbClr val="FF0000"/>
                </a:solidFill>
              </a:rPr>
              <a:t>Правила безопасности при чрезвычайных ситуациях, которые помогут сохранить Вам жизнь.</a:t>
            </a:r>
            <a:endParaRPr lang="ru-RU" sz="2400" dirty="0">
              <a:solidFill>
                <a:srgbClr val="FF0000"/>
              </a:solidFill>
            </a:endParaRPr>
          </a:p>
        </p:txBody>
      </p:sp>
      <p:sp>
        <p:nvSpPr>
          <p:cNvPr id="5" name="Объект 4"/>
          <p:cNvSpPr>
            <a:spLocks noGrp="1"/>
          </p:cNvSpPr>
          <p:nvPr>
            <p:ph idx="1"/>
          </p:nvPr>
        </p:nvSpPr>
        <p:spPr>
          <a:xfrm>
            <a:off x="355600" y="1736728"/>
            <a:ext cx="8191500" cy="4752972"/>
          </a:xfrm>
          <a:blipFill dpi="0" rotWithShape="1">
            <a:blip r:embed="rId3">
              <a:alphaModFix amt="59000"/>
            </a:blip>
            <a:srcRect/>
            <a:tile tx="0" ty="0" sx="100000" sy="100000" flip="none" algn="tl"/>
          </a:blipFill>
        </p:spPr>
        <p:txBody>
          <a:bodyPr>
            <a:noAutofit/>
          </a:bodyPr>
          <a:lstStyle/>
          <a:p>
            <a:pPr marL="114300" indent="0">
              <a:buNone/>
            </a:pPr>
            <a:r>
              <a:rPr lang="ru-RU" sz="1400" b="1" dirty="0">
                <a:solidFill>
                  <a:srgbClr val="0070C0"/>
                </a:solidFill>
                <a:latin typeface="Arial"/>
                <a:cs typeface="Arial"/>
              </a:rPr>
              <a:t>6. Если вас захватили преступники как заложника и вашей жизни и здоровью угрожает опасность.</a:t>
            </a:r>
            <a:endParaRPr lang="ru-RU" sz="1400" dirty="0">
              <a:solidFill>
                <a:srgbClr val="0070C0"/>
              </a:solidFill>
              <a:latin typeface="Arial"/>
              <a:cs typeface="Arial"/>
            </a:endParaRPr>
          </a:p>
          <a:p>
            <a:pPr marL="114300" indent="0">
              <a:buNone/>
            </a:pPr>
            <a:r>
              <a:rPr lang="ru-RU" sz="1400" dirty="0">
                <a:solidFill>
                  <a:srgbClr val="0070C0"/>
                </a:solidFill>
                <a:latin typeface="Arial"/>
                <a:cs typeface="Arial"/>
              </a:rPr>
              <a:t>- Старайтесь запоминать какую-либо информацию (возраст, рост, голос, манеру разговаривать, привычки и т.п.) о преступниках, что в дальнейшем может помочь установить их местонахождение.</a:t>
            </a:r>
          </a:p>
          <a:p>
            <a:pPr marL="114300" indent="0">
              <a:buNone/>
            </a:pPr>
            <a:r>
              <a:rPr lang="ru-RU" sz="1400" dirty="0">
                <a:solidFill>
                  <a:srgbClr val="0070C0"/>
                </a:solidFill>
                <a:latin typeface="Arial"/>
                <a:cs typeface="Arial"/>
              </a:rPr>
              <a:t>- При первой возможности старайтесь сообщить о месте своего пребывания родным или в милицию.</a:t>
            </a:r>
          </a:p>
          <a:p>
            <a:pPr marL="114300" indent="0">
              <a:buNone/>
            </a:pPr>
            <a:r>
              <a:rPr lang="ru-RU" sz="1400" dirty="0">
                <a:solidFill>
                  <a:srgbClr val="0070C0"/>
                </a:solidFill>
                <a:latin typeface="Arial"/>
                <a:cs typeface="Arial"/>
              </a:rPr>
              <a:t>- Старайтесь быть рассудительными, спокойными, по возможности миролюбивыми, не подвергайте себя не нужному риску.</a:t>
            </a:r>
          </a:p>
          <a:p>
            <a:pPr marL="114300" indent="0">
              <a:buNone/>
            </a:pPr>
            <a:r>
              <a:rPr lang="ru-RU" sz="1400" dirty="0">
                <a:solidFill>
                  <a:srgbClr val="0070C0"/>
                </a:solidFill>
                <a:latin typeface="Arial"/>
                <a:cs typeface="Arial"/>
              </a:rPr>
              <a:t>- Если преступники находятся в состоянии алкогольного или наркотического опьянения, то старайтесь максимально ограничить себя от общения с ними, так как их действия могут быть непредсказуемы.</a:t>
            </a:r>
          </a:p>
          <a:p>
            <a:pPr marL="114300" indent="0">
              <a:buNone/>
            </a:pPr>
            <a:r>
              <a:rPr lang="ru-RU" sz="1400" dirty="0">
                <a:solidFill>
                  <a:srgbClr val="0070C0"/>
                </a:solidFill>
                <a:latin typeface="Arial"/>
                <a:cs typeface="Arial"/>
              </a:rPr>
              <a:t>- Не усиливайте агрессивность преступников неповиновением, ссорой, лишним сопротивлением.</a:t>
            </a:r>
          </a:p>
          <a:p>
            <a:pPr marL="114300" indent="0">
              <a:buNone/>
            </a:pPr>
            <a:r>
              <a:rPr lang="ru-RU" sz="1400" dirty="0">
                <a:solidFill>
                  <a:srgbClr val="0070C0"/>
                </a:solidFill>
                <a:latin typeface="Arial"/>
                <a:cs typeface="Arial"/>
              </a:rPr>
              <a:t>- Выполняйте требования террористов, не создавая конфликтных ситуаций, спрашивайте разрешения перемещаться, сходить в туалет, открыть сумочку и т.д.</a:t>
            </a:r>
          </a:p>
          <a:p>
            <a:pPr>
              <a:buFontTx/>
              <a:buChar char="-"/>
            </a:pPr>
            <a:r>
              <a:rPr lang="ru-RU" sz="1400" dirty="0">
                <a:solidFill>
                  <a:srgbClr val="0070C0"/>
                </a:solidFill>
                <a:latin typeface="Arial"/>
                <a:cs typeface="Arial"/>
              </a:rPr>
              <a:t>Избегайте каких-либо дискуссий, особенно политических, с преступниками, будьте, прежде всего, внимательными слушателями.</a:t>
            </a:r>
          </a:p>
          <a:p>
            <a:pPr marL="114300" indent="0">
              <a:buNone/>
            </a:pPr>
            <a:r>
              <a:rPr lang="ru-RU" sz="1400" dirty="0">
                <a:latin typeface="Arial"/>
                <a:cs typeface="Arial"/>
              </a:rPr>
              <a:t>- Сохраняйте свою честь и ничего не просите, старайтесь съедать все, что дают, несмотря на то, что пища может быть непривлекательной.</a:t>
            </a:r>
          </a:p>
          <a:p>
            <a:pPr marL="114300" indent="0">
              <a:buNone/>
            </a:pPr>
            <a:endParaRPr lang="ru-RU" sz="1400" dirty="0">
              <a:latin typeface="Arial"/>
              <a:cs typeface="Arial"/>
            </a:endParaRPr>
          </a:p>
        </p:txBody>
      </p:sp>
    </p:spTree>
    <p:extLst>
      <p:ext uri="{BB962C8B-B14F-4D97-AF65-F5344CB8AC3E}">
        <p14:creationId xmlns:p14="http://schemas.microsoft.com/office/powerpoint/2010/main" val="142822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50" y="365126"/>
            <a:ext cx="8734425" cy="1325563"/>
          </a:xfrm>
        </p:spPr>
        <p:txBody>
          <a:bodyPr>
            <a:noAutofit/>
          </a:bodyPr>
          <a:lstStyle/>
          <a:p>
            <a:r>
              <a:rPr lang="ru-RU" sz="2400" b="1" i="1" dirty="0">
                <a:solidFill>
                  <a:srgbClr val="FF0000"/>
                </a:solidFill>
              </a:rPr>
              <a:t>Правила безопасности при чрезвычайных ситуациях, которые помогут сохранить Вам жизнь.</a:t>
            </a:r>
            <a:endParaRPr lang="ru-RU" sz="2400" dirty="0">
              <a:solidFill>
                <a:srgbClr val="FF0000"/>
              </a:solidFill>
            </a:endParaRPr>
          </a:p>
        </p:txBody>
      </p:sp>
      <p:sp>
        <p:nvSpPr>
          <p:cNvPr id="5" name="Объект 4"/>
          <p:cNvSpPr>
            <a:spLocks noGrp="1"/>
          </p:cNvSpPr>
          <p:nvPr>
            <p:ph idx="1"/>
          </p:nvPr>
        </p:nvSpPr>
        <p:spPr>
          <a:xfrm>
            <a:off x="355600" y="1736728"/>
            <a:ext cx="8191500" cy="4913454"/>
          </a:xfrm>
          <a:blipFill dpi="0" rotWithShape="1">
            <a:blip r:embed="rId3">
              <a:alphaModFix amt="59000"/>
            </a:blip>
            <a:srcRect/>
            <a:tile tx="0" ty="0" sx="100000" sy="100000" flip="none" algn="tl"/>
          </a:blipFill>
        </p:spPr>
        <p:txBody>
          <a:bodyPr>
            <a:noAutofit/>
          </a:bodyPr>
          <a:lstStyle/>
          <a:p>
            <a:pPr marL="114300" indent="0">
              <a:buNone/>
            </a:pPr>
            <a:r>
              <a:rPr lang="ru-RU" sz="1400" b="1" dirty="0">
                <a:solidFill>
                  <a:srgbClr val="0070C0"/>
                </a:solidFill>
                <a:latin typeface="Arial"/>
                <a:cs typeface="Arial"/>
              </a:rPr>
              <a:t>6. Если вас захватили преступники как заложника и вашей жизни и здоровью угрожает опасность.</a:t>
            </a:r>
            <a:endParaRPr lang="ru-RU" sz="1400" dirty="0">
              <a:solidFill>
                <a:srgbClr val="0070C0"/>
              </a:solidFill>
              <a:latin typeface="Arial"/>
              <a:cs typeface="Arial"/>
            </a:endParaRPr>
          </a:p>
          <a:p>
            <a:pPr marL="114300" indent="0">
              <a:buNone/>
            </a:pPr>
            <a:r>
              <a:rPr lang="ru-RU" sz="1400" dirty="0">
                <a:solidFill>
                  <a:srgbClr val="0070C0"/>
                </a:solidFill>
                <a:latin typeface="Arial"/>
                <a:cs typeface="Arial"/>
              </a:rPr>
              <a:t>- Если вы длительное время находитесь рядом с преступниками, постарайтесь установить с ними контакт, вызвать гуманные чувства и начать разговор, не приводя их к мысли о том, что вы хотите что-то выведать.</a:t>
            </a:r>
          </a:p>
          <a:p>
            <a:pPr marL="114300" indent="0">
              <a:buNone/>
            </a:pPr>
            <a:r>
              <a:rPr lang="ru-RU" sz="1400" dirty="0">
                <a:solidFill>
                  <a:srgbClr val="0070C0"/>
                </a:solidFill>
                <a:latin typeface="Arial"/>
                <a:cs typeface="Arial"/>
              </a:rPr>
              <a:t>- Не позволяйте себе падать духом, используйте любую возможность поговорить с самим собой о своих надеждах, проблемах, которые случаются в жизни, постарайтесь успокоиться и расслабиться с помощью медитации, читайте различные тексты, постарайтесь вспомнить стихи.</a:t>
            </a:r>
          </a:p>
          <a:p>
            <a:pPr marL="114300" indent="0">
              <a:buNone/>
            </a:pPr>
            <a:r>
              <a:rPr lang="ru-RU" sz="1400" dirty="0">
                <a:solidFill>
                  <a:srgbClr val="0070C0"/>
                </a:solidFill>
                <a:latin typeface="Arial"/>
                <a:cs typeface="Arial"/>
              </a:rPr>
              <a:t>- Внимательно следите за поведением преступников и их намерениями, будьте готовы к бегству, если вы абсолютно уверены в безопасности такой попытки.</a:t>
            </a:r>
          </a:p>
          <a:p>
            <a:pPr marL="114300" indent="0">
              <a:buNone/>
            </a:pPr>
            <a:r>
              <a:rPr lang="ru-RU" sz="1400" dirty="0">
                <a:solidFill>
                  <a:srgbClr val="0070C0"/>
                </a:solidFill>
                <a:latin typeface="Arial"/>
                <a:cs typeface="Arial"/>
              </a:rPr>
              <a:t>- Постарайтесь найти наиболее безопасное место в помещении, где вас содержат, и где можно было бы защититься во время штурма террористов (помещения, стены и окна которых не выходят на улицу - ванная комната или кладовая), в случае отсутствия такого места падайте на пол при любом шуме или стрельбе.</a:t>
            </a:r>
          </a:p>
          <a:p>
            <a:pPr marL="114300" indent="0">
              <a:buNone/>
            </a:pPr>
            <a:r>
              <a:rPr lang="ru-RU" sz="1400" dirty="0">
                <a:solidFill>
                  <a:srgbClr val="0070C0"/>
                </a:solidFill>
                <a:latin typeface="Arial"/>
                <a:cs typeface="Arial"/>
              </a:rPr>
              <a:t>- При применении специальными подразделениями слезоточивого газа дышите через мокрую ткань, быстро и часто моргайте, вызывая слезы.</a:t>
            </a:r>
          </a:p>
          <a:p>
            <a:pPr marL="114300" indent="0">
              <a:buNone/>
            </a:pPr>
            <a:r>
              <a:rPr lang="ru-RU" sz="1400" dirty="0">
                <a:solidFill>
                  <a:srgbClr val="0070C0"/>
                </a:solidFill>
                <a:latin typeface="Arial"/>
                <a:cs typeface="Arial"/>
              </a:rPr>
              <a:t>- Во время штурма ни в коем случае не берите в руки оружие террористов, чтобы не пострадать от штурмующих, которые стреляют по вооруженным людям.</a:t>
            </a:r>
          </a:p>
          <a:p>
            <a:pPr marL="114300" indent="0">
              <a:buNone/>
            </a:pPr>
            <a:r>
              <a:rPr lang="ru-RU" sz="1400" dirty="0">
                <a:latin typeface="Arial"/>
                <a:cs typeface="Arial"/>
              </a:rPr>
              <a:t>- При освобождении выходите быстрее, вещи оставляйте там, где они лежат, так как возможны взрывы или пожар, беспрекословно выполняйте команды группы захвата.</a:t>
            </a:r>
          </a:p>
          <a:p>
            <a:pPr marL="114300" indent="0">
              <a:buNone/>
            </a:pPr>
            <a:endParaRPr lang="ru-RU" sz="1400" dirty="0">
              <a:latin typeface="Arial"/>
              <a:cs typeface="Arial"/>
            </a:endParaRPr>
          </a:p>
        </p:txBody>
      </p:sp>
    </p:spTree>
    <p:extLst>
      <p:ext uri="{BB962C8B-B14F-4D97-AF65-F5344CB8AC3E}">
        <p14:creationId xmlns:p14="http://schemas.microsoft.com/office/powerpoint/2010/main" val="379378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descr="evakuats_kom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12914"/>
            <a:ext cx="4064000" cy="4464903"/>
          </a:xfrm>
          <a:prstGeom prst="rect">
            <a:avLst/>
          </a:prstGeom>
        </p:spPr>
      </p:pic>
      <p:sp>
        <p:nvSpPr>
          <p:cNvPr id="2" name="Заголовок 1"/>
          <p:cNvSpPr>
            <a:spLocks noGrp="1"/>
          </p:cNvSpPr>
          <p:nvPr>
            <p:ph type="title"/>
          </p:nvPr>
        </p:nvSpPr>
        <p:spPr>
          <a:xfrm>
            <a:off x="209550" y="365126"/>
            <a:ext cx="8734425" cy="1325563"/>
          </a:xfrm>
        </p:spPr>
        <p:txBody>
          <a:bodyPr>
            <a:noAutofit/>
          </a:bodyPr>
          <a:lstStyle/>
          <a:p>
            <a:r>
              <a:rPr lang="ru-RU" sz="2400" b="1" i="1" dirty="0">
                <a:solidFill>
                  <a:srgbClr val="FF0000"/>
                </a:solidFill>
              </a:rPr>
              <a:t>Правила безопасности при чрезвычайных ситуациях, которые помогут сохранить Вам жизнь.</a:t>
            </a:r>
            <a:endParaRPr lang="ru-RU" sz="2400" dirty="0">
              <a:solidFill>
                <a:srgbClr val="FF0000"/>
              </a:solidFill>
            </a:endParaRPr>
          </a:p>
        </p:txBody>
      </p:sp>
      <p:sp>
        <p:nvSpPr>
          <p:cNvPr id="5" name="Объект 4"/>
          <p:cNvSpPr>
            <a:spLocks noGrp="1"/>
          </p:cNvSpPr>
          <p:nvPr>
            <p:ph idx="1"/>
          </p:nvPr>
        </p:nvSpPr>
        <p:spPr>
          <a:xfrm>
            <a:off x="4445000" y="1712914"/>
            <a:ext cx="4381500" cy="4779960"/>
          </a:xfrm>
          <a:blipFill dpi="0" rotWithShape="1">
            <a:blip r:embed="rId3">
              <a:alphaModFix amt="59000"/>
            </a:blip>
            <a:srcRect/>
            <a:tile tx="0" ty="0" sx="100000" sy="100000" flip="none" algn="tl"/>
          </a:blipFill>
        </p:spPr>
        <p:txBody>
          <a:bodyPr>
            <a:noAutofit/>
          </a:bodyPr>
          <a:lstStyle/>
          <a:p>
            <a:pPr marL="114300" indent="0">
              <a:buNone/>
            </a:pPr>
            <a:r>
              <a:rPr lang="ru-RU" sz="1600" b="1" dirty="0">
                <a:solidFill>
                  <a:srgbClr val="0070C0"/>
                </a:solidFill>
                <a:latin typeface="Arial"/>
                <a:cs typeface="Arial"/>
              </a:rPr>
              <a:t>7. При проведении временной эвакуации гражданского населения из опасного района.</a:t>
            </a:r>
            <a:endParaRPr lang="ru-RU" sz="1600" dirty="0">
              <a:solidFill>
                <a:srgbClr val="0070C0"/>
              </a:solidFill>
              <a:latin typeface="Arial"/>
              <a:cs typeface="Arial"/>
            </a:endParaRPr>
          </a:p>
          <a:p>
            <a:pPr marL="114300" indent="0">
              <a:buNone/>
            </a:pPr>
            <a:r>
              <a:rPr lang="ru-RU" sz="1600" dirty="0">
                <a:solidFill>
                  <a:srgbClr val="0070C0"/>
                </a:solidFill>
                <a:latin typeface="Arial"/>
                <a:cs typeface="Arial"/>
              </a:rPr>
              <a:t>- Возьмите документы, деньги и продукты, необходимые вещи, медикаменты.</a:t>
            </a:r>
          </a:p>
          <a:p>
            <a:pPr marL="114300" indent="0">
              <a:buNone/>
            </a:pPr>
            <a:r>
              <a:rPr lang="ru-RU" sz="1600" dirty="0">
                <a:solidFill>
                  <a:srgbClr val="0070C0"/>
                </a:solidFill>
                <a:latin typeface="Arial"/>
                <a:cs typeface="Arial"/>
              </a:rPr>
              <a:t>- По возможности окажите помощь гражданам пожилого возраста, людям с физическими недостатками.</a:t>
            </a:r>
          </a:p>
          <a:p>
            <a:pPr marL="114300" indent="0">
              <a:buNone/>
            </a:pPr>
            <a:r>
              <a:rPr lang="ru-RU" sz="1600" dirty="0">
                <a:solidFill>
                  <a:srgbClr val="0070C0"/>
                </a:solidFill>
                <a:latin typeface="Arial"/>
                <a:cs typeface="Arial"/>
              </a:rPr>
              <a:t>- Детям дошкольного возраста укладывается в карман или пришивается к одежде записка, где указывается фамилия, имя, отчество, домашний адрес, а также имя и отчество матери и отца.</a:t>
            </a:r>
          </a:p>
          <a:p>
            <a:pPr marL="114300" indent="0">
              <a:buNone/>
            </a:pPr>
            <a:r>
              <a:rPr lang="ru-RU" sz="1600" dirty="0">
                <a:solidFill>
                  <a:srgbClr val="0070C0"/>
                </a:solidFill>
                <a:latin typeface="Arial"/>
                <a:cs typeface="Arial"/>
              </a:rPr>
              <a:t>- Следуйте указанному маршруту. При необходимости обратитесь за помощью к правоохранителям и медицинским работникам.</a:t>
            </a:r>
          </a:p>
          <a:p>
            <a:pPr marL="114300" indent="0">
              <a:buNone/>
            </a:pPr>
            <a:endParaRPr lang="ru-RU" sz="1600" dirty="0">
              <a:solidFill>
                <a:schemeClr val="tx1"/>
              </a:solidFill>
              <a:latin typeface="Arial"/>
              <a:cs typeface="Arial"/>
            </a:endParaRPr>
          </a:p>
        </p:txBody>
      </p:sp>
    </p:spTree>
    <p:extLst>
      <p:ext uri="{BB962C8B-B14F-4D97-AF65-F5344CB8AC3E}">
        <p14:creationId xmlns:p14="http://schemas.microsoft.com/office/powerpoint/2010/main" val="279034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50" y="365126"/>
            <a:ext cx="8734425" cy="1325563"/>
          </a:xfrm>
        </p:spPr>
        <p:txBody>
          <a:bodyPr>
            <a:noAutofit/>
          </a:bodyPr>
          <a:lstStyle/>
          <a:p>
            <a:r>
              <a:rPr lang="ru-RU" sz="2400" b="1" i="1" dirty="0">
                <a:solidFill>
                  <a:srgbClr val="FF0000"/>
                </a:solidFill>
              </a:rPr>
              <a:t>Правила безопасности при чрезвычайных ситуациях, которые помогут сохранить Вам жизнь.</a:t>
            </a:r>
            <a:endParaRPr lang="ru-RU" sz="2400" dirty="0">
              <a:solidFill>
                <a:srgbClr val="FF0000"/>
              </a:solidFill>
            </a:endParaRPr>
          </a:p>
        </p:txBody>
      </p:sp>
      <p:sp>
        <p:nvSpPr>
          <p:cNvPr id="5" name="Объект 4"/>
          <p:cNvSpPr>
            <a:spLocks noGrp="1"/>
          </p:cNvSpPr>
          <p:nvPr>
            <p:ph idx="1"/>
          </p:nvPr>
        </p:nvSpPr>
        <p:spPr>
          <a:xfrm>
            <a:off x="209550" y="1739903"/>
            <a:ext cx="5082886" cy="4896424"/>
          </a:xfrm>
          <a:blipFill dpi="0" rotWithShape="1">
            <a:blip r:embed="rId2">
              <a:alphaModFix amt="59000"/>
            </a:blip>
            <a:srcRect/>
            <a:tile tx="0" ty="0" sx="100000" sy="100000" flip="none" algn="tl"/>
          </a:blipFill>
        </p:spPr>
        <p:txBody>
          <a:bodyPr>
            <a:noAutofit/>
          </a:bodyPr>
          <a:lstStyle/>
          <a:p>
            <a:pPr marL="114300" indent="0">
              <a:buNone/>
            </a:pPr>
            <a:r>
              <a:rPr lang="en-US" sz="1400" b="1" u="sng" dirty="0">
                <a:solidFill>
                  <a:srgbClr val="0070C0"/>
                </a:solidFill>
                <a:latin typeface="Arial"/>
                <a:cs typeface="Arial"/>
              </a:rPr>
              <a:t>9. </a:t>
            </a:r>
            <a:r>
              <a:rPr lang="en-US" sz="1400" b="1" u="sng" dirty="0" err="1">
                <a:solidFill>
                  <a:srgbClr val="0070C0"/>
                </a:solidFill>
                <a:latin typeface="Arial"/>
                <a:cs typeface="Arial"/>
              </a:rPr>
              <a:t>При</a:t>
            </a:r>
            <a:r>
              <a:rPr lang="en-US" sz="1400" b="1" u="sng" dirty="0">
                <a:solidFill>
                  <a:srgbClr val="0070C0"/>
                </a:solidFill>
                <a:latin typeface="Arial"/>
                <a:cs typeface="Arial"/>
              </a:rPr>
              <a:t> </a:t>
            </a:r>
            <a:r>
              <a:rPr lang="en-US" sz="1400" b="1" u="sng" dirty="0" err="1">
                <a:solidFill>
                  <a:srgbClr val="0070C0"/>
                </a:solidFill>
                <a:latin typeface="Arial"/>
                <a:cs typeface="Arial"/>
              </a:rPr>
              <a:t>авиаударах</a:t>
            </a:r>
            <a:r>
              <a:rPr lang="en-US" sz="1400" b="1" u="sng" dirty="0">
                <a:solidFill>
                  <a:srgbClr val="0070C0"/>
                </a:solidFill>
                <a:latin typeface="Arial"/>
                <a:cs typeface="Arial"/>
              </a:rPr>
              <a:t>, </a:t>
            </a:r>
            <a:r>
              <a:rPr lang="en-US" sz="1400" b="1" u="sng" dirty="0" err="1">
                <a:solidFill>
                  <a:srgbClr val="0070C0"/>
                </a:solidFill>
                <a:latin typeface="Arial"/>
                <a:cs typeface="Arial"/>
              </a:rPr>
              <a:t>бомбардировках</a:t>
            </a:r>
            <a:r>
              <a:rPr lang="en-US" sz="1400" b="1" u="sng" dirty="0">
                <a:solidFill>
                  <a:srgbClr val="0070C0"/>
                </a:solidFill>
                <a:latin typeface="Arial"/>
                <a:cs typeface="Arial"/>
              </a:rPr>
              <a:t>, </a:t>
            </a:r>
            <a:r>
              <a:rPr lang="en-US" sz="1400" b="1" u="sng" dirty="0" err="1">
                <a:solidFill>
                  <a:srgbClr val="0070C0"/>
                </a:solidFill>
                <a:latin typeface="Arial"/>
                <a:cs typeface="Arial"/>
              </a:rPr>
              <a:t>артобстрелах</a:t>
            </a:r>
            <a:r>
              <a:rPr lang="en-US" sz="1400" b="1" u="sng" dirty="0">
                <a:solidFill>
                  <a:srgbClr val="0070C0"/>
                </a:solidFill>
                <a:latin typeface="Arial"/>
                <a:cs typeface="Arial"/>
              </a:rPr>
              <a:t>.</a:t>
            </a:r>
            <a:endParaRPr lang="ru-RU" sz="1400" dirty="0">
              <a:solidFill>
                <a:srgbClr val="0070C0"/>
              </a:solidFill>
              <a:latin typeface="Arial"/>
              <a:cs typeface="Arial"/>
            </a:endParaRPr>
          </a:p>
          <a:p>
            <a:pPr marL="114300" indent="0">
              <a:buNone/>
            </a:pPr>
            <a:r>
              <a:rPr lang="en-US" sz="1400" dirty="0">
                <a:solidFill>
                  <a:srgbClr val="0070C0"/>
                </a:solidFill>
                <a:latin typeface="Arial"/>
                <a:cs typeface="Arial"/>
              </a:rPr>
              <a:t>• </a:t>
            </a:r>
            <a:r>
              <a:rPr lang="en-US" sz="1400" dirty="0" err="1">
                <a:solidFill>
                  <a:srgbClr val="0070C0"/>
                </a:solidFill>
                <a:latin typeface="Arial"/>
                <a:cs typeface="Arial"/>
              </a:rPr>
              <a:t>Согласно</a:t>
            </a:r>
            <a:r>
              <a:rPr lang="en-US" sz="1400" dirty="0">
                <a:solidFill>
                  <a:srgbClr val="0070C0"/>
                </a:solidFill>
                <a:latin typeface="Arial"/>
                <a:cs typeface="Arial"/>
              </a:rPr>
              <a:t> </a:t>
            </a:r>
            <a:r>
              <a:rPr lang="en-US" sz="1400" dirty="0" err="1">
                <a:solidFill>
                  <a:srgbClr val="0070C0"/>
                </a:solidFill>
                <a:latin typeface="Arial"/>
                <a:cs typeface="Arial"/>
              </a:rPr>
              <a:t>статистике</a:t>
            </a:r>
            <a:r>
              <a:rPr lang="en-US" sz="1400" dirty="0">
                <a:solidFill>
                  <a:srgbClr val="0070C0"/>
                </a:solidFill>
                <a:latin typeface="Arial"/>
                <a:cs typeface="Arial"/>
              </a:rPr>
              <a:t>, </a:t>
            </a:r>
            <a:r>
              <a:rPr lang="en-US" sz="1400" dirty="0" err="1">
                <a:solidFill>
                  <a:srgbClr val="0070C0"/>
                </a:solidFill>
                <a:latin typeface="Arial"/>
                <a:cs typeface="Arial"/>
              </a:rPr>
              <a:t>именно</a:t>
            </a:r>
            <a:r>
              <a:rPr lang="en-US" sz="1400" dirty="0">
                <a:solidFill>
                  <a:srgbClr val="0070C0"/>
                </a:solidFill>
                <a:latin typeface="Arial"/>
                <a:cs typeface="Arial"/>
              </a:rPr>
              <a:t> </a:t>
            </a:r>
            <a:r>
              <a:rPr lang="en-US" sz="1400" dirty="0" err="1">
                <a:solidFill>
                  <a:srgbClr val="0070C0"/>
                </a:solidFill>
                <a:latin typeface="Arial"/>
                <a:cs typeface="Arial"/>
              </a:rPr>
              <a:t>неправильные</a:t>
            </a:r>
            <a:r>
              <a:rPr lang="en-US" sz="1400" dirty="0">
                <a:solidFill>
                  <a:srgbClr val="0070C0"/>
                </a:solidFill>
                <a:latin typeface="Arial"/>
                <a:cs typeface="Arial"/>
              </a:rPr>
              <a:t> </a:t>
            </a:r>
            <a:r>
              <a:rPr lang="en-US" sz="1400" dirty="0" err="1">
                <a:solidFill>
                  <a:srgbClr val="0070C0"/>
                </a:solidFill>
                <a:latin typeface="Arial"/>
                <a:cs typeface="Arial"/>
              </a:rPr>
              <a:t>действия</a:t>
            </a:r>
            <a:r>
              <a:rPr lang="en-US" sz="1400" dirty="0">
                <a:solidFill>
                  <a:srgbClr val="0070C0"/>
                </a:solidFill>
                <a:latin typeface="Arial"/>
                <a:cs typeface="Arial"/>
              </a:rPr>
              <a:t> </a:t>
            </a:r>
            <a:r>
              <a:rPr lang="en-US" sz="1400" dirty="0" err="1">
                <a:solidFill>
                  <a:srgbClr val="0070C0"/>
                </a:solidFill>
                <a:latin typeface="Arial"/>
                <a:cs typeface="Arial"/>
              </a:rPr>
              <a:t>и</a:t>
            </a:r>
            <a:r>
              <a:rPr lang="en-US" sz="1400" dirty="0">
                <a:solidFill>
                  <a:srgbClr val="0070C0"/>
                </a:solidFill>
                <a:latin typeface="Arial"/>
                <a:cs typeface="Arial"/>
              </a:rPr>
              <a:t> </a:t>
            </a:r>
            <a:r>
              <a:rPr lang="en-US" sz="1400" dirty="0" err="1">
                <a:solidFill>
                  <a:srgbClr val="0070C0"/>
                </a:solidFill>
                <a:latin typeface="Arial"/>
                <a:cs typeface="Arial"/>
              </a:rPr>
              <a:t>паника</a:t>
            </a:r>
            <a:r>
              <a:rPr lang="en-US" sz="1400" dirty="0">
                <a:solidFill>
                  <a:srgbClr val="0070C0"/>
                </a:solidFill>
                <a:latin typeface="Arial"/>
                <a:cs typeface="Arial"/>
              </a:rPr>
              <a:t>, </a:t>
            </a:r>
            <a:r>
              <a:rPr lang="en-US" sz="1400" dirty="0" err="1">
                <a:solidFill>
                  <a:srgbClr val="0070C0"/>
                </a:solidFill>
                <a:latin typeface="Arial"/>
                <a:cs typeface="Arial"/>
              </a:rPr>
              <a:t>во</a:t>
            </a:r>
            <a:r>
              <a:rPr lang="en-US" sz="1400" dirty="0">
                <a:solidFill>
                  <a:srgbClr val="0070C0"/>
                </a:solidFill>
                <a:latin typeface="Arial"/>
                <a:cs typeface="Arial"/>
              </a:rPr>
              <a:t> </a:t>
            </a:r>
            <a:r>
              <a:rPr lang="en-US" sz="1400" dirty="0" err="1">
                <a:solidFill>
                  <a:srgbClr val="0070C0"/>
                </a:solidFill>
                <a:latin typeface="Arial"/>
                <a:cs typeface="Arial"/>
              </a:rPr>
              <a:t>время</a:t>
            </a:r>
            <a:r>
              <a:rPr lang="en-US" sz="1400" dirty="0">
                <a:solidFill>
                  <a:srgbClr val="0070C0"/>
                </a:solidFill>
                <a:latin typeface="Arial"/>
                <a:cs typeface="Arial"/>
              </a:rPr>
              <a:t> </a:t>
            </a:r>
            <a:r>
              <a:rPr lang="en-US" sz="1400" dirty="0" err="1">
                <a:solidFill>
                  <a:srgbClr val="0070C0"/>
                </a:solidFill>
                <a:latin typeface="Arial"/>
                <a:cs typeface="Arial"/>
              </a:rPr>
              <a:t>бомбардировки</a:t>
            </a:r>
            <a:r>
              <a:rPr lang="en-US" sz="1400" dirty="0">
                <a:solidFill>
                  <a:srgbClr val="0070C0"/>
                </a:solidFill>
                <a:latin typeface="Arial"/>
                <a:cs typeface="Arial"/>
              </a:rPr>
              <a:t>, </a:t>
            </a:r>
            <a:r>
              <a:rPr lang="en-US" sz="1400" dirty="0" err="1">
                <a:solidFill>
                  <a:srgbClr val="0070C0"/>
                </a:solidFill>
                <a:latin typeface="Arial"/>
                <a:cs typeface="Arial"/>
              </a:rPr>
              <a:t>являются</a:t>
            </a:r>
            <a:r>
              <a:rPr lang="en-US" sz="1400" dirty="0">
                <a:solidFill>
                  <a:srgbClr val="0070C0"/>
                </a:solidFill>
                <a:latin typeface="Arial"/>
                <a:cs typeface="Arial"/>
              </a:rPr>
              <a:t> </a:t>
            </a:r>
            <a:r>
              <a:rPr lang="en-US" sz="1400" dirty="0" err="1">
                <a:solidFill>
                  <a:srgbClr val="0070C0"/>
                </a:solidFill>
                <a:latin typeface="Arial"/>
                <a:cs typeface="Arial"/>
              </a:rPr>
              <a:t>основной</a:t>
            </a:r>
            <a:r>
              <a:rPr lang="en-US" sz="1400" dirty="0">
                <a:solidFill>
                  <a:srgbClr val="0070C0"/>
                </a:solidFill>
                <a:latin typeface="Arial"/>
                <a:cs typeface="Arial"/>
              </a:rPr>
              <a:t> </a:t>
            </a:r>
            <a:r>
              <a:rPr lang="en-US" sz="1400" dirty="0" err="1">
                <a:solidFill>
                  <a:srgbClr val="0070C0"/>
                </a:solidFill>
                <a:latin typeface="Arial"/>
                <a:cs typeface="Arial"/>
              </a:rPr>
              <a:t>причиной</a:t>
            </a:r>
            <a:r>
              <a:rPr lang="en-US" sz="1400" dirty="0">
                <a:solidFill>
                  <a:srgbClr val="0070C0"/>
                </a:solidFill>
                <a:latin typeface="Arial"/>
                <a:cs typeface="Arial"/>
              </a:rPr>
              <a:t> </a:t>
            </a:r>
            <a:r>
              <a:rPr lang="en-US" sz="1400" dirty="0" err="1">
                <a:solidFill>
                  <a:srgbClr val="0070C0"/>
                </a:solidFill>
                <a:latin typeface="Arial"/>
                <a:cs typeface="Arial"/>
              </a:rPr>
              <a:t>многочисленных</a:t>
            </a:r>
            <a:r>
              <a:rPr lang="en-US" sz="1400" dirty="0">
                <a:solidFill>
                  <a:srgbClr val="0070C0"/>
                </a:solidFill>
                <a:latin typeface="Arial"/>
                <a:cs typeface="Arial"/>
              </a:rPr>
              <a:t> </a:t>
            </a:r>
            <a:r>
              <a:rPr lang="en-US" sz="1400" dirty="0" err="1">
                <a:solidFill>
                  <a:srgbClr val="0070C0"/>
                </a:solidFill>
                <a:latin typeface="Arial"/>
                <a:cs typeface="Arial"/>
              </a:rPr>
              <a:t>жертв</a:t>
            </a:r>
            <a:r>
              <a:rPr lang="en-US" sz="1400" dirty="0">
                <a:solidFill>
                  <a:srgbClr val="0070C0"/>
                </a:solidFill>
                <a:latin typeface="Arial"/>
                <a:cs typeface="Arial"/>
              </a:rPr>
              <a:t> </a:t>
            </a:r>
            <a:r>
              <a:rPr lang="en-US" sz="1400" dirty="0" err="1">
                <a:solidFill>
                  <a:srgbClr val="0070C0"/>
                </a:solidFill>
                <a:latin typeface="Arial"/>
                <a:cs typeface="Arial"/>
              </a:rPr>
              <a:t>в</a:t>
            </a:r>
            <a:r>
              <a:rPr lang="en-US" sz="1400" dirty="0">
                <a:solidFill>
                  <a:srgbClr val="0070C0"/>
                </a:solidFill>
                <a:latin typeface="Arial"/>
                <a:cs typeface="Arial"/>
              </a:rPr>
              <a:t> </a:t>
            </a:r>
            <a:r>
              <a:rPr lang="en-US" sz="1400" dirty="0" err="1">
                <a:solidFill>
                  <a:srgbClr val="0070C0"/>
                </a:solidFill>
                <a:latin typeface="Arial"/>
                <a:cs typeface="Arial"/>
              </a:rPr>
              <a:t>подобных</a:t>
            </a:r>
            <a:r>
              <a:rPr lang="en-US" sz="1400" dirty="0">
                <a:solidFill>
                  <a:srgbClr val="0070C0"/>
                </a:solidFill>
                <a:latin typeface="Arial"/>
                <a:cs typeface="Arial"/>
              </a:rPr>
              <a:t> </a:t>
            </a:r>
            <a:r>
              <a:rPr lang="en-US" sz="1400" dirty="0" err="1">
                <a:solidFill>
                  <a:srgbClr val="0070C0"/>
                </a:solidFill>
                <a:latin typeface="Arial"/>
                <a:cs typeface="Arial"/>
              </a:rPr>
              <a:t>ситуациях</a:t>
            </a:r>
            <a:r>
              <a:rPr lang="en-US" sz="1400" dirty="0">
                <a:solidFill>
                  <a:srgbClr val="0070C0"/>
                </a:solidFill>
                <a:latin typeface="Arial"/>
                <a:cs typeface="Arial"/>
              </a:rPr>
              <a:t>.</a:t>
            </a:r>
            <a:endParaRPr lang="ru-RU" sz="1400" dirty="0">
              <a:solidFill>
                <a:srgbClr val="0070C0"/>
              </a:solidFill>
              <a:latin typeface="Arial"/>
              <a:cs typeface="Arial"/>
            </a:endParaRPr>
          </a:p>
          <a:p>
            <a:pPr marL="114300" indent="0">
              <a:buNone/>
            </a:pPr>
            <a:r>
              <a:rPr lang="en-US" sz="1400" dirty="0">
                <a:solidFill>
                  <a:srgbClr val="0070C0"/>
                </a:solidFill>
                <a:latin typeface="Arial"/>
                <a:cs typeface="Arial"/>
              </a:rPr>
              <a:t>• </a:t>
            </a:r>
            <a:r>
              <a:rPr lang="en-US" sz="1400" dirty="0" err="1">
                <a:solidFill>
                  <a:srgbClr val="0070C0"/>
                </a:solidFill>
                <a:latin typeface="Arial"/>
                <a:cs typeface="Arial"/>
              </a:rPr>
              <a:t>Оптимальным</a:t>
            </a:r>
            <a:r>
              <a:rPr lang="en-US" sz="1400" dirty="0">
                <a:solidFill>
                  <a:srgbClr val="0070C0"/>
                </a:solidFill>
                <a:latin typeface="Arial"/>
                <a:cs typeface="Arial"/>
              </a:rPr>
              <a:t> </a:t>
            </a:r>
            <a:r>
              <a:rPr lang="en-US" sz="1400" dirty="0" err="1">
                <a:solidFill>
                  <a:srgbClr val="0070C0"/>
                </a:solidFill>
                <a:latin typeface="Arial"/>
                <a:cs typeface="Arial"/>
              </a:rPr>
              <a:t>решением</a:t>
            </a:r>
            <a:r>
              <a:rPr lang="en-US" sz="1400" dirty="0">
                <a:solidFill>
                  <a:srgbClr val="0070C0"/>
                </a:solidFill>
                <a:latin typeface="Arial"/>
                <a:cs typeface="Arial"/>
              </a:rPr>
              <a:t> </a:t>
            </a:r>
            <a:r>
              <a:rPr lang="en-US" sz="1400" dirty="0" err="1">
                <a:solidFill>
                  <a:srgbClr val="0070C0"/>
                </a:solidFill>
                <a:latin typeface="Arial"/>
                <a:cs typeface="Arial"/>
              </a:rPr>
              <a:t>в</a:t>
            </a:r>
            <a:r>
              <a:rPr lang="en-US" sz="1400" dirty="0">
                <a:solidFill>
                  <a:srgbClr val="0070C0"/>
                </a:solidFill>
                <a:latin typeface="Arial"/>
                <a:cs typeface="Arial"/>
              </a:rPr>
              <a:t> </a:t>
            </a:r>
            <a:r>
              <a:rPr lang="en-US" sz="1400" dirty="0" err="1">
                <a:solidFill>
                  <a:srgbClr val="0070C0"/>
                </a:solidFill>
                <a:latin typeface="Arial"/>
                <a:cs typeface="Arial"/>
              </a:rPr>
              <a:t>такой</a:t>
            </a:r>
            <a:r>
              <a:rPr lang="en-US" sz="1400" dirty="0">
                <a:solidFill>
                  <a:srgbClr val="0070C0"/>
                </a:solidFill>
                <a:latin typeface="Arial"/>
                <a:cs typeface="Arial"/>
              </a:rPr>
              <a:t> </a:t>
            </a:r>
            <a:r>
              <a:rPr lang="en-US" sz="1400" dirty="0" err="1">
                <a:solidFill>
                  <a:srgbClr val="0070C0"/>
                </a:solidFill>
                <a:latin typeface="Arial"/>
                <a:cs typeface="Arial"/>
              </a:rPr>
              <a:t>ситуации</a:t>
            </a:r>
            <a:r>
              <a:rPr lang="en-US" sz="1400" dirty="0">
                <a:solidFill>
                  <a:srgbClr val="0070C0"/>
                </a:solidFill>
                <a:latin typeface="Arial"/>
                <a:cs typeface="Arial"/>
              </a:rPr>
              <a:t>, </a:t>
            </a:r>
            <a:r>
              <a:rPr lang="en-US" sz="1400" dirty="0" err="1">
                <a:solidFill>
                  <a:srgbClr val="0070C0"/>
                </a:solidFill>
                <a:latin typeface="Arial"/>
                <a:cs typeface="Arial"/>
              </a:rPr>
              <a:t>будет</a:t>
            </a:r>
            <a:r>
              <a:rPr lang="en-US" sz="1400" dirty="0">
                <a:solidFill>
                  <a:srgbClr val="0070C0"/>
                </a:solidFill>
                <a:latin typeface="Arial"/>
                <a:cs typeface="Arial"/>
              </a:rPr>
              <a:t> </a:t>
            </a:r>
            <a:r>
              <a:rPr lang="en-US" sz="1400" dirty="0" err="1">
                <a:solidFill>
                  <a:srgbClr val="0070C0"/>
                </a:solidFill>
                <a:latin typeface="Arial"/>
                <a:cs typeface="Arial"/>
              </a:rPr>
              <a:t>покинуть</a:t>
            </a:r>
            <a:r>
              <a:rPr lang="en-US" sz="1400" dirty="0">
                <a:solidFill>
                  <a:srgbClr val="0070C0"/>
                </a:solidFill>
                <a:latin typeface="Arial"/>
                <a:cs typeface="Arial"/>
              </a:rPr>
              <a:t> </a:t>
            </a:r>
            <a:r>
              <a:rPr lang="en-US" sz="1400" dirty="0" err="1">
                <a:solidFill>
                  <a:srgbClr val="0070C0"/>
                </a:solidFill>
                <a:latin typeface="Arial"/>
                <a:cs typeface="Arial"/>
              </a:rPr>
              <a:t>густонаселённые</a:t>
            </a:r>
            <a:r>
              <a:rPr lang="en-US" sz="1400" dirty="0">
                <a:solidFill>
                  <a:srgbClr val="0070C0"/>
                </a:solidFill>
                <a:latin typeface="Arial"/>
                <a:cs typeface="Arial"/>
              </a:rPr>
              <a:t> </a:t>
            </a:r>
            <a:r>
              <a:rPr lang="en-US" sz="1400" dirty="0" err="1">
                <a:solidFill>
                  <a:srgbClr val="0070C0"/>
                </a:solidFill>
                <a:latin typeface="Arial"/>
                <a:cs typeface="Arial"/>
              </a:rPr>
              <a:t>города</a:t>
            </a:r>
            <a:r>
              <a:rPr lang="en-US" sz="1400" dirty="0">
                <a:solidFill>
                  <a:srgbClr val="0070C0"/>
                </a:solidFill>
                <a:latin typeface="Arial"/>
                <a:cs typeface="Arial"/>
              </a:rPr>
              <a:t> </a:t>
            </a:r>
            <a:r>
              <a:rPr lang="en-US" sz="1400" dirty="0" err="1">
                <a:solidFill>
                  <a:srgbClr val="0070C0"/>
                </a:solidFill>
                <a:latin typeface="Arial"/>
                <a:cs typeface="Arial"/>
              </a:rPr>
              <a:t>и</a:t>
            </a:r>
            <a:r>
              <a:rPr lang="en-US" sz="1400" dirty="0">
                <a:solidFill>
                  <a:srgbClr val="0070C0"/>
                </a:solidFill>
                <a:latin typeface="Arial"/>
                <a:cs typeface="Arial"/>
              </a:rPr>
              <a:t> </a:t>
            </a:r>
            <a:r>
              <a:rPr lang="en-US" sz="1400" dirty="0" err="1">
                <a:solidFill>
                  <a:srgbClr val="0070C0"/>
                </a:solidFill>
                <a:latin typeface="Arial"/>
                <a:cs typeface="Arial"/>
              </a:rPr>
              <a:t>переместится</a:t>
            </a:r>
            <a:r>
              <a:rPr lang="en-US" sz="1400" dirty="0">
                <a:solidFill>
                  <a:srgbClr val="0070C0"/>
                </a:solidFill>
                <a:latin typeface="Arial"/>
                <a:cs typeface="Arial"/>
              </a:rPr>
              <a:t> </a:t>
            </a:r>
            <a:r>
              <a:rPr lang="en-US" sz="1400" dirty="0" err="1">
                <a:solidFill>
                  <a:srgbClr val="0070C0"/>
                </a:solidFill>
                <a:latin typeface="Arial"/>
                <a:cs typeface="Arial"/>
              </a:rPr>
              <a:t>в</a:t>
            </a:r>
            <a:r>
              <a:rPr lang="en-US" sz="1400" dirty="0">
                <a:solidFill>
                  <a:srgbClr val="0070C0"/>
                </a:solidFill>
                <a:latin typeface="Arial"/>
                <a:cs typeface="Arial"/>
              </a:rPr>
              <a:t> </a:t>
            </a:r>
            <a:r>
              <a:rPr lang="en-US" sz="1400" dirty="0" err="1">
                <a:solidFill>
                  <a:srgbClr val="0070C0"/>
                </a:solidFill>
                <a:latin typeface="Arial"/>
                <a:cs typeface="Arial"/>
              </a:rPr>
              <a:t>сельскую</a:t>
            </a:r>
            <a:r>
              <a:rPr lang="en-US" sz="1400" dirty="0">
                <a:solidFill>
                  <a:srgbClr val="0070C0"/>
                </a:solidFill>
                <a:latin typeface="Arial"/>
                <a:cs typeface="Arial"/>
              </a:rPr>
              <a:t> </a:t>
            </a:r>
            <a:r>
              <a:rPr lang="en-US" sz="1400" dirty="0" err="1">
                <a:solidFill>
                  <a:srgbClr val="0070C0"/>
                </a:solidFill>
                <a:latin typeface="Arial"/>
                <a:cs typeface="Arial"/>
              </a:rPr>
              <a:t>местность</a:t>
            </a:r>
            <a:r>
              <a:rPr lang="en-US" sz="1400" dirty="0">
                <a:solidFill>
                  <a:srgbClr val="0070C0"/>
                </a:solidFill>
                <a:latin typeface="Arial"/>
                <a:cs typeface="Arial"/>
              </a:rPr>
              <a:t>, </a:t>
            </a:r>
            <a:r>
              <a:rPr lang="en-US" sz="1400" dirty="0" err="1">
                <a:solidFill>
                  <a:srgbClr val="0070C0"/>
                </a:solidFill>
                <a:latin typeface="Arial"/>
                <a:cs typeface="Arial"/>
              </a:rPr>
              <a:t>хотя</a:t>
            </a:r>
            <a:r>
              <a:rPr lang="en-US" sz="1400" dirty="0">
                <a:solidFill>
                  <a:srgbClr val="0070C0"/>
                </a:solidFill>
                <a:latin typeface="Arial"/>
                <a:cs typeface="Arial"/>
              </a:rPr>
              <a:t> </a:t>
            </a:r>
            <a:r>
              <a:rPr lang="en-US" sz="1400" dirty="0" err="1">
                <a:solidFill>
                  <a:srgbClr val="0070C0"/>
                </a:solidFill>
                <a:latin typeface="Arial"/>
                <a:cs typeface="Arial"/>
              </a:rPr>
              <a:t>бы</a:t>
            </a:r>
            <a:r>
              <a:rPr lang="en-US" sz="1400" dirty="0">
                <a:solidFill>
                  <a:srgbClr val="0070C0"/>
                </a:solidFill>
                <a:latin typeface="Arial"/>
                <a:cs typeface="Arial"/>
              </a:rPr>
              <a:t> </a:t>
            </a:r>
            <a:r>
              <a:rPr lang="en-US" sz="1400" dirty="0" err="1">
                <a:solidFill>
                  <a:srgbClr val="0070C0"/>
                </a:solidFill>
                <a:latin typeface="Arial"/>
                <a:cs typeface="Arial"/>
              </a:rPr>
              <a:t>на</a:t>
            </a:r>
            <a:r>
              <a:rPr lang="en-US" sz="1400" dirty="0">
                <a:solidFill>
                  <a:srgbClr val="0070C0"/>
                </a:solidFill>
                <a:latin typeface="Arial"/>
                <a:cs typeface="Arial"/>
              </a:rPr>
              <a:t> </a:t>
            </a:r>
            <a:r>
              <a:rPr lang="en-US" sz="1400" dirty="0" err="1">
                <a:solidFill>
                  <a:srgbClr val="0070C0"/>
                </a:solidFill>
                <a:latin typeface="Arial"/>
                <a:cs typeface="Arial"/>
              </a:rPr>
              <a:t>время</a:t>
            </a:r>
            <a:r>
              <a:rPr lang="en-US" sz="1400" dirty="0">
                <a:solidFill>
                  <a:srgbClr val="0070C0"/>
                </a:solidFill>
                <a:latin typeface="Arial"/>
                <a:cs typeface="Arial"/>
              </a:rPr>
              <a:t> </a:t>
            </a:r>
            <a:r>
              <a:rPr lang="en-US" sz="1400" dirty="0" err="1">
                <a:solidFill>
                  <a:srgbClr val="0070C0"/>
                </a:solidFill>
                <a:latin typeface="Arial"/>
                <a:cs typeface="Arial"/>
              </a:rPr>
              <a:t>пока</a:t>
            </a:r>
            <a:r>
              <a:rPr lang="en-US" sz="1400" dirty="0">
                <a:solidFill>
                  <a:srgbClr val="0070C0"/>
                </a:solidFill>
                <a:latin typeface="Arial"/>
                <a:cs typeface="Arial"/>
              </a:rPr>
              <a:t> </a:t>
            </a:r>
            <a:r>
              <a:rPr lang="en-US" sz="1400" dirty="0" err="1">
                <a:solidFill>
                  <a:srgbClr val="0070C0"/>
                </a:solidFill>
                <a:latin typeface="Arial"/>
                <a:cs typeface="Arial"/>
              </a:rPr>
              <a:t>ситуация</a:t>
            </a:r>
            <a:r>
              <a:rPr lang="en-US" sz="1400" dirty="0">
                <a:solidFill>
                  <a:srgbClr val="0070C0"/>
                </a:solidFill>
                <a:latin typeface="Arial"/>
                <a:cs typeface="Arial"/>
              </a:rPr>
              <a:t> </a:t>
            </a:r>
            <a:r>
              <a:rPr lang="en-US" sz="1400" dirty="0" err="1">
                <a:solidFill>
                  <a:srgbClr val="0070C0"/>
                </a:solidFill>
                <a:latin typeface="Arial"/>
                <a:cs typeface="Arial"/>
              </a:rPr>
              <a:t>с</a:t>
            </a:r>
            <a:r>
              <a:rPr lang="en-US" sz="1400" dirty="0">
                <a:solidFill>
                  <a:srgbClr val="0070C0"/>
                </a:solidFill>
                <a:latin typeface="Arial"/>
                <a:cs typeface="Arial"/>
              </a:rPr>
              <a:t> </a:t>
            </a:r>
            <a:r>
              <a:rPr lang="en-US" sz="1400" dirty="0" err="1">
                <a:solidFill>
                  <a:srgbClr val="0070C0"/>
                </a:solidFill>
                <a:latin typeface="Arial"/>
                <a:cs typeface="Arial"/>
              </a:rPr>
              <a:t>происходящим</a:t>
            </a:r>
            <a:r>
              <a:rPr lang="en-US" sz="1400" dirty="0">
                <a:solidFill>
                  <a:srgbClr val="0070C0"/>
                </a:solidFill>
                <a:latin typeface="Arial"/>
                <a:cs typeface="Arial"/>
              </a:rPr>
              <a:t> </a:t>
            </a:r>
            <a:r>
              <a:rPr lang="en-US" sz="1400" dirty="0" err="1">
                <a:solidFill>
                  <a:srgbClr val="0070C0"/>
                </a:solidFill>
                <a:latin typeface="Arial"/>
                <a:cs typeface="Arial"/>
              </a:rPr>
              <a:t>не</a:t>
            </a:r>
            <a:r>
              <a:rPr lang="en-US" sz="1400" dirty="0">
                <a:solidFill>
                  <a:srgbClr val="0070C0"/>
                </a:solidFill>
                <a:latin typeface="Arial"/>
                <a:cs typeface="Arial"/>
              </a:rPr>
              <a:t> </a:t>
            </a:r>
            <a:r>
              <a:rPr lang="en-US" sz="1400" dirty="0" err="1">
                <a:solidFill>
                  <a:srgbClr val="0070C0"/>
                </a:solidFill>
                <a:latin typeface="Arial"/>
                <a:cs typeface="Arial"/>
              </a:rPr>
              <a:t>прояснится</a:t>
            </a:r>
            <a:r>
              <a:rPr lang="en-US" sz="1400" dirty="0">
                <a:solidFill>
                  <a:srgbClr val="0070C0"/>
                </a:solidFill>
                <a:latin typeface="Arial"/>
                <a:cs typeface="Arial"/>
              </a:rPr>
              <a:t>.</a:t>
            </a:r>
            <a:endParaRPr lang="ru-RU" sz="1400" dirty="0">
              <a:solidFill>
                <a:srgbClr val="0070C0"/>
              </a:solidFill>
              <a:latin typeface="Arial"/>
              <a:cs typeface="Arial"/>
            </a:endParaRPr>
          </a:p>
          <a:p>
            <a:pPr marL="114300" indent="0">
              <a:buNone/>
            </a:pPr>
            <a:r>
              <a:rPr lang="en-US" sz="1400" dirty="0">
                <a:solidFill>
                  <a:srgbClr val="0070C0"/>
                </a:solidFill>
                <a:latin typeface="Arial"/>
                <a:cs typeface="Arial"/>
              </a:rPr>
              <a:t>• </a:t>
            </a:r>
            <a:r>
              <a:rPr lang="en-US" sz="1400" dirty="0" err="1">
                <a:solidFill>
                  <a:srgbClr val="0070C0"/>
                </a:solidFill>
                <a:latin typeface="Arial"/>
                <a:cs typeface="Arial"/>
              </a:rPr>
              <a:t>В</a:t>
            </a:r>
            <a:r>
              <a:rPr lang="en-US" sz="1400" dirty="0">
                <a:solidFill>
                  <a:srgbClr val="0070C0"/>
                </a:solidFill>
                <a:latin typeface="Arial"/>
                <a:cs typeface="Arial"/>
              </a:rPr>
              <a:t> </a:t>
            </a:r>
            <a:r>
              <a:rPr lang="en-US" sz="1400" dirty="0" err="1">
                <a:solidFill>
                  <a:srgbClr val="0070C0"/>
                </a:solidFill>
                <a:latin typeface="Arial"/>
                <a:cs typeface="Arial"/>
              </a:rPr>
              <a:t>момент</a:t>
            </a:r>
            <a:r>
              <a:rPr lang="en-US" sz="1400" dirty="0">
                <a:solidFill>
                  <a:srgbClr val="0070C0"/>
                </a:solidFill>
                <a:latin typeface="Arial"/>
                <a:cs typeface="Arial"/>
              </a:rPr>
              <a:t>, </a:t>
            </a:r>
            <a:r>
              <a:rPr lang="en-US" sz="1400" dirty="0" err="1">
                <a:solidFill>
                  <a:srgbClr val="0070C0"/>
                </a:solidFill>
                <a:latin typeface="Arial"/>
                <a:cs typeface="Arial"/>
              </a:rPr>
              <a:t>когда</a:t>
            </a:r>
            <a:r>
              <a:rPr lang="en-US" sz="1400" dirty="0">
                <a:solidFill>
                  <a:srgbClr val="0070C0"/>
                </a:solidFill>
                <a:latin typeface="Arial"/>
                <a:cs typeface="Arial"/>
              </a:rPr>
              <a:t> </a:t>
            </a:r>
            <a:r>
              <a:rPr lang="en-US" sz="1400" dirty="0" err="1">
                <a:solidFill>
                  <a:srgbClr val="0070C0"/>
                </a:solidFill>
                <a:latin typeface="Arial"/>
                <a:cs typeface="Arial"/>
              </a:rPr>
              <a:t>опасность</a:t>
            </a:r>
            <a:r>
              <a:rPr lang="en-US" sz="1400" dirty="0">
                <a:solidFill>
                  <a:srgbClr val="0070C0"/>
                </a:solidFill>
                <a:latin typeface="Arial"/>
                <a:cs typeface="Arial"/>
              </a:rPr>
              <a:t> </a:t>
            </a:r>
            <a:r>
              <a:rPr lang="en-US" sz="1400" dirty="0" err="1">
                <a:solidFill>
                  <a:srgbClr val="0070C0"/>
                </a:solidFill>
                <a:latin typeface="Arial"/>
                <a:cs typeface="Arial"/>
              </a:rPr>
              <a:t>авиаударов</a:t>
            </a:r>
            <a:r>
              <a:rPr lang="en-US" sz="1400" dirty="0">
                <a:solidFill>
                  <a:srgbClr val="0070C0"/>
                </a:solidFill>
                <a:latin typeface="Arial"/>
                <a:cs typeface="Arial"/>
              </a:rPr>
              <a:t>, </a:t>
            </a:r>
            <a:r>
              <a:rPr lang="en-US" sz="1400" dirty="0" err="1">
                <a:solidFill>
                  <a:srgbClr val="0070C0"/>
                </a:solidFill>
                <a:latin typeface="Arial"/>
                <a:cs typeface="Arial"/>
              </a:rPr>
              <a:t>бомбардировок</a:t>
            </a:r>
            <a:r>
              <a:rPr lang="en-US" sz="1400" dirty="0">
                <a:solidFill>
                  <a:srgbClr val="0070C0"/>
                </a:solidFill>
                <a:latin typeface="Arial"/>
                <a:cs typeface="Arial"/>
              </a:rPr>
              <a:t>, </a:t>
            </a:r>
            <a:r>
              <a:rPr lang="en-US" sz="1400" dirty="0" err="1">
                <a:solidFill>
                  <a:srgbClr val="0070C0"/>
                </a:solidFill>
                <a:latin typeface="Arial"/>
                <a:cs typeface="Arial"/>
              </a:rPr>
              <a:t>артобстрелов</a:t>
            </a:r>
            <a:r>
              <a:rPr lang="en-US" sz="1400" dirty="0">
                <a:solidFill>
                  <a:srgbClr val="0070C0"/>
                </a:solidFill>
                <a:latin typeface="Arial"/>
                <a:cs typeface="Arial"/>
              </a:rPr>
              <a:t>, </a:t>
            </a:r>
            <a:r>
              <a:rPr lang="en-US" sz="1400" dirty="0" err="1">
                <a:solidFill>
                  <a:srgbClr val="0070C0"/>
                </a:solidFill>
                <a:latin typeface="Arial"/>
                <a:cs typeface="Arial"/>
              </a:rPr>
              <a:t>наиболее</a:t>
            </a:r>
            <a:r>
              <a:rPr lang="en-US" sz="1400" dirty="0">
                <a:solidFill>
                  <a:srgbClr val="0070C0"/>
                </a:solidFill>
                <a:latin typeface="Arial"/>
                <a:cs typeface="Arial"/>
              </a:rPr>
              <a:t> </a:t>
            </a:r>
            <a:r>
              <a:rPr lang="en-US" sz="1400" dirty="0" err="1">
                <a:solidFill>
                  <a:srgbClr val="0070C0"/>
                </a:solidFill>
                <a:latin typeface="Arial"/>
                <a:cs typeface="Arial"/>
              </a:rPr>
              <a:t>высока</a:t>
            </a:r>
            <a:r>
              <a:rPr lang="en-US" sz="1400" dirty="0">
                <a:solidFill>
                  <a:srgbClr val="0070C0"/>
                </a:solidFill>
                <a:latin typeface="Arial"/>
                <a:cs typeface="Arial"/>
              </a:rPr>
              <a:t>, </a:t>
            </a:r>
            <a:r>
              <a:rPr lang="en-US" sz="1400" dirty="0" err="1">
                <a:solidFill>
                  <a:srgbClr val="0070C0"/>
                </a:solidFill>
                <a:latin typeface="Arial"/>
                <a:cs typeface="Arial"/>
              </a:rPr>
              <a:t>не</a:t>
            </a:r>
            <a:r>
              <a:rPr lang="en-US" sz="1400" dirty="0">
                <a:solidFill>
                  <a:srgbClr val="0070C0"/>
                </a:solidFill>
                <a:latin typeface="Arial"/>
                <a:cs typeface="Arial"/>
              </a:rPr>
              <a:t> </a:t>
            </a:r>
            <a:r>
              <a:rPr lang="en-US" sz="1400" dirty="0" err="1">
                <a:solidFill>
                  <a:srgbClr val="0070C0"/>
                </a:solidFill>
                <a:latin typeface="Arial"/>
                <a:cs typeface="Arial"/>
              </a:rPr>
              <a:t>стоит</a:t>
            </a:r>
            <a:r>
              <a:rPr lang="en-US" sz="1400" dirty="0">
                <a:solidFill>
                  <a:srgbClr val="0070C0"/>
                </a:solidFill>
                <a:latin typeface="Arial"/>
                <a:cs typeface="Arial"/>
              </a:rPr>
              <a:t> </a:t>
            </a:r>
            <a:r>
              <a:rPr lang="en-US" sz="1400" dirty="0" err="1">
                <a:solidFill>
                  <a:srgbClr val="0070C0"/>
                </a:solidFill>
                <a:latin typeface="Arial"/>
                <a:cs typeface="Arial"/>
              </a:rPr>
              <a:t>находиться</a:t>
            </a:r>
            <a:r>
              <a:rPr lang="en-US" sz="1400" dirty="0">
                <a:solidFill>
                  <a:srgbClr val="0070C0"/>
                </a:solidFill>
                <a:latin typeface="Arial"/>
                <a:cs typeface="Arial"/>
              </a:rPr>
              <a:t> </a:t>
            </a:r>
            <a:r>
              <a:rPr lang="en-US" sz="1400" dirty="0" err="1">
                <a:solidFill>
                  <a:srgbClr val="0070C0"/>
                </a:solidFill>
                <a:latin typeface="Arial"/>
                <a:cs typeface="Arial"/>
              </a:rPr>
              <a:t>вблизи</a:t>
            </a:r>
            <a:r>
              <a:rPr lang="en-US" sz="1400" dirty="0">
                <a:solidFill>
                  <a:srgbClr val="0070C0"/>
                </a:solidFill>
                <a:latin typeface="Arial"/>
                <a:cs typeface="Arial"/>
              </a:rPr>
              <a:t>: </a:t>
            </a:r>
            <a:r>
              <a:rPr lang="en-US" sz="1400" dirty="0" err="1">
                <a:solidFill>
                  <a:srgbClr val="0070C0"/>
                </a:solidFill>
                <a:latin typeface="Arial"/>
                <a:cs typeface="Arial"/>
              </a:rPr>
              <a:t>военных</a:t>
            </a:r>
            <a:r>
              <a:rPr lang="en-US" sz="1400" dirty="0">
                <a:solidFill>
                  <a:srgbClr val="0070C0"/>
                </a:solidFill>
                <a:latin typeface="Arial"/>
                <a:cs typeface="Arial"/>
              </a:rPr>
              <a:t> </a:t>
            </a:r>
            <a:r>
              <a:rPr lang="en-US" sz="1400" dirty="0" err="1">
                <a:solidFill>
                  <a:srgbClr val="0070C0"/>
                </a:solidFill>
                <a:latin typeface="Arial"/>
                <a:cs typeface="Arial"/>
              </a:rPr>
              <a:t>баз</a:t>
            </a:r>
            <a:r>
              <a:rPr lang="en-US" sz="1400" dirty="0">
                <a:solidFill>
                  <a:srgbClr val="0070C0"/>
                </a:solidFill>
                <a:latin typeface="Arial"/>
                <a:cs typeface="Arial"/>
              </a:rPr>
              <a:t>, </a:t>
            </a:r>
            <a:r>
              <a:rPr lang="en-US" sz="1400" dirty="0" err="1">
                <a:solidFill>
                  <a:srgbClr val="0070C0"/>
                </a:solidFill>
                <a:latin typeface="Arial"/>
                <a:cs typeface="Arial"/>
              </a:rPr>
              <a:t>мест</a:t>
            </a:r>
            <a:r>
              <a:rPr lang="en-US" sz="1400" dirty="0">
                <a:solidFill>
                  <a:srgbClr val="0070C0"/>
                </a:solidFill>
                <a:latin typeface="Arial"/>
                <a:cs typeface="Arial"/>
              </a:rPr>
              <a:t> </a:t>
            </a:r>
            <a:r>
              <a:rPr lang="en-US" sz="1400" dirty="0" err="1">
                <a:solidFill>
                  <a:srgbClr val="0070C0"/>
                </a:solidFill>
                <a:latin typeface="Arial"/>
                <a:cs typeface="Arial"/>
              </a:rPr>
              <a:t>прохождения</a:t>
            </a:r>
            <a:r>
              <a:rPr lang="en-US" sz="1400" dirty="0">
                <a:solidFill>
                  <a:srgbClr val="0070C0"/>
                </a:solidFill>
                <a:latin typeface="Arial"/>
                <a:cs typeface="Arial"/>
              </a:rPr>
              <a:t> </a:t>
            </a:r>
            <a:r>
              <a:rPr lang="en-US" sz="1400" dirty="0" err="1">
                <a:solidFill>
                  <a:srgbClr val="0070C0"/>
                </a:solidFill>
                <a:latin typeface="Arial"/>
                <a:cs typeface="Arial"/>
              </a:rPr>
              <a:t>военно-транспортных</a:t>
            </a:r>
            <a:r>
              <a:rPr lang="en-US" sz="1400" dirty="0">
                <a:solidFill>
                  <a:srgbClr val="0070C0"/>
                </a:solidFill>
                <a:latin typeface="Arial"/>
                <a:cs typeface="Arial"/>
              </a:rPr>
              <a:t> </a:t>
            </a:r>
            <a:r>
              <a:rPr lang="en-US" sz="1400" dirty="0" err="1">
                <a:solidFill>
                  <a:srgbClr val="0070C0"/>
                </a:solidFill>
                <a:latin typeface="Arial"/>
                <a:cs typeface="Arial"/>
              </a:rPr>
              <a:t>колонн</a:t>
            </a:r>
            <a:r>
              <a:rPr lang="en-US" sz="1400" dirty="0">
                <a:solidFill>
                  <a:srgbClr val="0070C0"/>
                </a:solidFill>
                <a:latin typeface="Arial"/>
                <a:cs typeface="Arial"/>
              </a:rPr>
              <a:t>, </a:t>
            </a:r>
            <a:r>
              <a:rPr lang="en-US" sz="1400" dirty="0" err="1">
                <a:solidFill>
                  <a:srgbClr val="0070C0"/>
                </a:solidFill>
                <a:latin typeface="Arial"/>
                <a:cs typeface="Arial"/>
              </a:rPr>
              <a:t>любых</a:t>
            </a:r>
            <a:r>
              <a:rPr lang="en-US" sz="1400" dirty="0">
                <a:solidFill>
                  <a:srgbClr val="0070C0"/>
                </a:solidFill>
                <a:latin typeface="Arial"/>
                <a:cs typeface="Arial"/>
              </a:rPr>
              <a:t> </a:t>
            </a:r>
            <a:r>
              <a:rPr lang="en-US" sz="1400" dirty="0" err="1">
                <a:solidFill>
                  <a:srgbClr val="0070C0"/>
                </a:solidFill>
                <a:latin typeface="Arial"/>
                <a:cs typeface="Arial"/>
              </a:rPr>
              <a:t>аэродромов</a:t>
            </a:r>
            <a:r>
              <a:rPr lang="en-US" sz="1400" dirty="0">
                <a:solidFill>
                  <a:srgbClr val="0070C0"/>
                </a:solidFill>
                <a:latin typeface="Arial"/>
                <a:cs typeface="Arial"/>
              </a:rPr>
              <a:t>, </a:t>
            </a:r>
            <a:r>
              <a:rPr lang="en-US" sz="1400" dirty="0" err="1">
                <a:solidFill>
                  <a:srgbClr val="0070C0"/>
                </a:solidFill>
                <a:latin typeface="Arial"/>
                <a:cs typeface="Arial"/>
              </a:rPr>
              <a:t>портов</a:t>
            </a:r>
            <a:r>
              <a:rPr lang="en-US" sz="1400" dirty="0">
                <a:solidFill>
                  <a:srgbClr val="0070C0"/>
                </a:solidFill>
                <a:latin typeface="Arial"/>
                <a:cs typeface="Arial"/>
              </a:rPr>
              <a:t>, </a:t>
            </a:r>
            <a:r>
              <a:rPr lang="en-US" sz="1400" dirty="0" err="1">
                <a:solidFill>
                  <a:srgbClr val="0070C0"/>
                </a:solidFill>
                <a:latin typeface="Arial"/>
                <a:cs typeface="Arial"/>
              </a:rPr>
              <a:t>мостов</a:t>
            </a:r>
            <a:r>
              <a:rPr lang="en-US" sz="1400" dirty="0">
                <a:solidFill>
                  <a:srgbClr val="0070C0"/>
                </a:solidFill>
                <a:latin typeface="Arial"/>
                <a:cs typeface="Arial"/>
              </a:rPr>
              <a:t>, </a:t>
            </a:r>
            <a:r>
              <a:rPr lang="en-US" sz="1400" dirty="0" err="1">
                <a:solidFill>
                  <a:srgbClr val="0070C0"/>
                </a:solidFill>
                <a:latin typeface="Arial"/>
                <a:cs typeface="Arial"/>
              </a:rPr>
              <a:t>крупных</a:t>
            </a:r>
            <a:r>
              <a:rPr lang="en-US" sz="1400" dirty="0">
                <a:solidFill>
                  <a:srgbClr val="0070C0"/>
                </a:solidFill>
                <a:latin typeface="Arial"/>
                <a:cs typeface="Arial"/>
              </a:rPr>
              <a:t> </a:t>
            </a:r>
            <a:r>
              <a:rPr lang="en-US" sz="1400" dirty="0" err="1">
                <a:solidFill>
                  <a:srgbClr val="0070C0"/>
                </a:solidFill>
                <a:latin typeface="Arial"/>
                <a:cs typeface="Arial"/>
              </a:rPr>
              <a:t>железнодорожных</a:t>
            </a:r>
            <a:r>
              <a:rPr lang="en-US" sz="1400" dirty="0">
                <a:solidFill>
                  <a:srgbClr val="0070C0"/>
                </a:solidFill>
                <a:latin typeface="Arial"/>
                <a:cs typeface="Arial"/>
              </a:rPr>
              <a:t> </a:t>
            </a:r>
            <a:r>
              <a:rPr lang="en-US" sz="1400" dirty="0" err="1">
                <a:solidFill>
                  <a:srgbClr val="0070C0"/>
                </a:solidFill>
                <a:latin typeface="Arial"/>
                <a:cs typeface="Arial"/>
              </a:rPr>
              <a:t>узлов</a:t>
            </a:r>
            <a:r>
              <a:rPr lang="en-US" sz="1400" dirty="0">
                <a:solidFill>
                  <a:srgbClr val="0070C0"/>
                </a:solidFill>
                <a:latin typeface="Arial"/>
                <a:cs typeface="Arial"/>
              </a:rPr>
              <a:t> </a:t>
            </a:r>
            <a:r>
              <a:rPr lang="en-US" sz="1400" dirty="0" err="1">
                <a:solidFill>
                  <a:srgbClr val="0070C0"/>
                </a:solidFill>
                <a:latin typeface="Arial"/>
                <a:cs typeface="Arial"/>
              </a:rPr>
              <a:t>и</a:t>
            </a:r>
            <a:r>
              <a:rPr lang="en-US" sz="1400" dirty="0">
                <a:solidFill>
                  <a:srgbClr val="0070C0"/>
                </a:solidFill>
                <a:latin typeface="Arial"/>
                <a:cs typeface="Arial"/>
              </a:rPr>
              <a:t> </a:t>
            </a:r>
            <a:r>
              <a:rPr lang="en-US" sz="1400" dirty="0" err="1">
                <a:solidFill>
                  <a:srgbClr val="0070C0"/>
                </a:solidFill>
                <a:latin typeface="Arial"/>
                <a:cs typeface="Arial"/>
              </a:rPr>
              <a:t>магистралей</a:t>
            </a:r>
            <a:r>
              <a:rPr lang="en-US" sz="1400" dirty="0">
                <a:solidFill>
                  <a:srgbClr val="0070C0"/>
                </a:solidFill>
                <a:latin typeface="Arial"/>
                <a:cs typeface="Arial"/>
              </a:rPr>
              <a:t>, </a:t>
            </a:r>
            <a:r>
              <a:rPr lang="en-US" sz="1400" dirty="0" err="1">
                <a:solidFill>
                  <a:srgbClr val="0070C0"/>
                </a:solidFill>
                <a:latin typeface="Arial"/>
                <a:cs typeface="Arial"/>
              </a:rPr>
              <a:t>крупных</a:t>
            </a:r>
            <a:r>
              <a:rPr lang="en-US" sz="1400" dirty="0">
                <a:solidFill>
                  <a:srgbClr val="0070C0"/>
                </a:solidFill>
                <a:latin typeface="Arial"/>
                <a:cs typeface="Arial"/>
              </a:rPr>
              <a:t> </a:t>
            </a:r>
            <a:r>
              <a:rPr lang="en-US" sz="1400" dirty="0" err="1">
                <a:solidFill>
                  <a:srgbClr val="0070C0"/>
                </a:solidFill>
                <a:latin typeface="Arial"/>
                <a:cs typeface="Arial"/>
              </a:rPr>
              <a:t>промышленных</a:t>
            </a:r>
            <a:r>
              <a:rPr lang="en-US" sz="1400" dirty="0">
                <a:solidFill>
                  <a:srgbClr val="0070C0"/>
                </a:solidFill>
                <a:latin typeface="Arial"/>
                <a:cs typeface="Arial"/>
              </a:rPr>
              <a:t> </a:t>
            </a:r>
            <a:r>
              <a:rPr lang="en-US" sz="1400" dirty="0" err="1">
                <a:solidFill>
                  <a:srgbClr val="0070C0"/>
                </a:solidFill>
                <a:latin typeface="Arial"/>
                <a:cs typeface="Arial"/>
              </a:rPr>
              <a:t>и</a:t>
            </a:r>
            <a:r>
              <a:rPr lang="en-US" sz="1400" dirty="0">
                <a:solidFill>
                  <a:srgbClr val="0070C0"/>
                </a:solidFill>
                <a:latin typeface="Arial"/>
                <a:cs typeface="Arial"/>
              </a:rPr>
              <a:t> </a:t>
            </a:r>
            <a:r>
              <a:rPr lang="en-US" sz="1400" dirty="0" err="1">
                <a:solidFill>
                  <a:srgbClr val="0070C0"/>
                </a:solidFill>
                <a:latin typeface="Arial"/>
                <a:cs typeface="Arial"/>
              </a:rPr>
              <a:t>административных</a:t>
            </a:r>
            <a:r>
              <a:rPr lang="en-US" sz="1400" dirty="0">
                <a:solidFill>
                  <a:srgbClr val="0070C0"/>
                </a:solidFill>
                <a:latin typeface="Arial"/>
                <a:cs typeface="Arial"/>
              </a:rPr>
              <a:t> </a:t>
            </a:r>
            <a:r>
              <a:rPr lang="en-US" sz="1400" dirty="0" err="1">
                <a:solidFill>
                  <a:srgbClr val="0070C0"/>
                </a:solidFill>
                <a:latin typeface="Arial"/>
                <a:cs typeface="Arial"/>
              </a:rPr>
              <a:t>объектов</a:t>
            </a:r>
            <a:r>
              <a:rPr lang="en-US" sz="1400" dirty="0">
                <a:solidFill>
                  <a:srgbClr val="0070C0"/>
                </a:solidFill>
                <a:latin typeface="Arial"/>
                <a:cs typeface="Arial"/>
              </a:rPr>
              <a:t>, </a:t>
            </a:r>
            <a:r>
              <a:rPr lang="en-US" sz="1400" dirty="0" err="1">
                <a:solidFill>
                  <a:srgbClr val="0070C0"/>
                </a:solidFill>
                <a:latin typeface="Arial"/>
                <a:cs typeface="Arial"/>
              </a:rPr>
              <a:t>любых</a:t>
            </a:r>
            <a:r>
              <a:rPr lang="en-US" sz="1400" dirty="0">
                <a:solidFill>
                  <a:srgbClr val="0070C0"/>
                </a:solidFill>
                <a:latin typeface="Arial"/>
                <a:cs typeface="Arial"/>
              </a:rPr>
              <a:t> </a:t>
            </a:r>
            <a:r>
              <a:rPr lang="en-US" sz="1400" dirty="0" err="1">
                <a:solidFill>
                  <a:srgbClr val="0070C0"/>
                </a:solidFill>
                <a:latin typeface="Arial"/>
                <a:cs typeface="Arial"/>
              </a:rPr>
              <a:t>подобных</a:t>
            </a:r>
            <a:r>
              <a:rPr lang="en-US" sz="1400" dirty="0">
                <a:solidFill>
                  <a:srgbClr val="0070C0"/>
                </a:solidFill>
                <a:latin typeface="Arial"/>
                <a:cs typeface="Arial"/>
              </a:rPr>
              <a:t> </a:t>
            </a:r>
            <a:r>
              <a:rPr lang="en-US" sz="1400" dirty="0" err="1">
                <a:solidFill>
                  <a:srgbClr val="0070C0"/>
                </a:solidFill>
                <a:latin typeface="Arial"/>
                <a:cs typeface="Arial"/>
              </a:rPr>
              <a:t>мест</a:t>
            </a:r>
            <a:r>
              <a:rPr lang="en-US" sz="1400" dirty="0">
                <a:solidFill>
                  <a:srgbClr val="0070C0"/>
                </a:solidFill>
                <a:latin typeface="Arial"/>
                <a:cs typeface="Arial"/>
              </a:rPr>
              <a:t>, </a:t>
            </a:r>
            <a:r>
              <a:rPr lang="en-US" sz="1400" dirty="0" err="1">
                <a:solidFill>
                  <a:srgbClr val="0070C0"/>
                </a:solidFill>
                <a:latin typeface="Arial"/>
                <a:cs typeface="Arial"/>
              </a:rPr>
              <a:t>которые</a:t>
            </a:r>
            <a:r>
              <a:rPr lang="en-US" sz="1400" dirty="0">
                <a:solidFill>
                  <a:srgbClr val="0070C0"/>
                </a:solidFill>
                <a:latin typeface="Arial"/>
                <a:cs typeface="Arial"/>
              </a:rPr>
              <a:t> </a:t>
            </a:r>
            <a:r>
              <a:rPr lang="en-US" sz="1400" dirty="0" err="1">
                <a:solidFill>
                  <a:srgbClr val="0070C0"/>
                </a:solidFill>
                <a:latin typeface="Arial"/>
                <a:cs typeface="Arial"/>
              </a:rPr>
              <a:t>могут</a:t>
            </a:r>
            <a:r>
              <a:rPr lang="en-US" sz="1400" dirty="0">
                <a:solidFill>
                  <a:srgbClr val="0070C0"/>
                </a:solidFill>
                <a:latin typeface="Arial"/>
                <a:cs typeface="Arial"/>
              </a:rPr>
              <a:t> </a:t>
            </a:r>
            <a:r>
              <a:rPr lang="en-US" sz="1400" dirty="0" err="1">
                <a:solidFill>
                  <a:srgbClr val="0070C0"/>
                </a:solidFill>
                <a:latin typeface="Arial"/>
                <a:cs typeface="Arial"/>
              </a:rPr>
              <a:t>представлять</a:t>
            </a:r>
            <a:r>
              <a:rPr lang="en-US" sz="1400" dirty="0">
                <a:solidFill>
                  <a:srgbClr val="0070C0"/>
                </a:solidFill>
                <a:latin typeface="Arial"/>
                <a:cs typeface="Arial"/>
              </a:rPr>
              <a:t> </a:t>
            </a:r>
            <a:r>
              <a:rPr lang="en-US" sz="1400" dirty="0" err="1">
                <a:solidFill>
                  <a:srgbClr val="0070C0"/>
                </a:solidFill>
                <a:latin typeface="Arial"/>
                <a:cs typeface="Arial"/>
              </a:rPr>
              <a:t>стратегический</a:t>
            </a:r>
            <a:r>
              <a:rPr lang="en-US" sz="1400" dirty="0">
                <a:solidFill>
                  <a:srgbClr val="0070C0"/>
                </a:solidFill>
                <a:latin typeface="Arial"/>
                <a:cs typeface="Arial"/>
              </a:rPr>
              <a:t> </a:t>
            </a:r>
            <a:r>
              <a:rPr lang="en-US" sz="1400" dirty="0" err="1">
                <a:solidFill>
                  <a:srgbClr val="0070C0"/>
                </a:solidFill>
                <a:latin typeface="Arial"/>
                <a:cs typeface="Arial"/>
              </a:rPr>
              <a:t>или</a:t>
            </a:r>
            <a:r>
              <a:rPr lang="en-US" sz="1400" dirty="0">
                <a:solidFill>
                  <a:srgbClr val="0070C0"/>
                </a:solidFill>
                <a:latin typeface="Arial"/>
                <a:cs typeface="Arial"/>
              </a:rPr>
              <a:t> </a:t>
            </a:r>
            <a:r>
              <a:rPr lang="en-US" sz="1400" dirty="0" err="1">
                <a:solidFill>
                  <a:srgbClr val="0070C0"/>
                </a:solidFill>
                <a:latin typeface="Arial"/>
                <a:cs typeface="Arial"/>
              </a:rPr>
              <a:t>тактический</a:t>
            </a:r>
            <a:r>
              <a:rPr lang="en-US" sz="1400" dirty="0">
                <a:solidFill>
                  <a:srgbClr val="0070C0"/>
                </a:solidFill>
                <a:latin typeface="Arial"/>
                <a:cs typeface="Arial"/>
              </a:rPr>
              <a:t> </a:t>
            </a:r>
            <a:r>
              <a:rPr lang="en-US" sz="1400" dirty="0" err="1">
                <a:solidFill>
                  <a:srgbClr val="0070C0"/>
                </a:solidFill>
                <a:latin typeface="Arial"/>
                <a:cs typeface="Arial"/>
              </a:rPr>
              <a:t>интерес</a:t>
            </a:r>
            <a:r>
              <a:rPr lang="en-US" sz="1400" dirty="0">
                <a:solidFill>
                  <a:srgbClr val="0070C0"/>
                </a:solidFill>
                <a:latin typeface="Arial"/>
                <a:cs typeface="Arial"/>
              </a:rPr>
              <a:t>.</a:t>
            </a:r>
            <a:endParaRPr lang="ru-RU" sz="1400" dirty="0">
              <a:solidFill>
                <a:srgbClr val="0070C0"/>
              </a:solidFill>
              <a:latin typeface="Arial"/>
              <a:cs typeface="Arial"/>
            </a:endParaRPr>
          </a:p>
          <a:p>
            <a:pPr marL="114300" indent="0">
              <a:buNone/>
            </a:pPr>
            <a:endParaRPr lang="ru-RU" sz="1400" dirty="0">
              <a:latin typeface="Arial"/>
              <a:cs typeface="Arial"/>
            </a:endParaRPr>
          </a:p>
        </p:txBody>
      </p:sp>
      <p:pic>
        <p:nvPicPr>
          <p:cNvPr id="3" name="Изображение 2" descr="axvklf9wdjs.jpg"/>
          <p:cNvPicPr>
            <a:picLocks noChangeAspect="1"/>
          </p:cNvPicPr>
          <p:nvPr/>
        </p:nvPicPr>
        <p:blipFill rotWithShape="1">
          <a:blip r:embed="rId3">
            <a:extLst>
              <a:ext uri="{28A0092B-C50C-407E-A947-70E740481C1C}">
                <a14:useLocalDpi xmlns:a14="http://schemas.microsoft.com/office/drawing/2010/main" val="0"/>
              </a:ext>
            </a:extLst>
          </a:blip>
          <a:srcRect l="10746" r="17120"/>
          <a:stretch/>
        </p:blipFill>
        <p:spPr>
          <a:xfrm>
            <a:off x="5389417" y="1690689"/>
            <a:ext cx="3554557" cy="4802185"/>
          </a:xfrm>
          <a:prstGeom prst="rect">
            <a:avLst/>
          </a:prstGeom>
        </p:spPr>
      </p:pic>
    </p:spTree>
    <p:extLst>
      <p:ext uri="{BB962C8B-B14F-4D97-AF65-F5344CB8AC3E}">
        <p14:creationId xmlns:p14="http://schemas.microsoft.com/office/powerpoint/2010/main" val="170681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Авианалет</a:t>
            </a:r>
          </a:p>
        </p:txBody>
      </p:sp>
      <p:sp>
        <p:nvSpPr>
          <p:cNvPr id="3" name="Текст 2"/>
          <p:cNvSpPr>
            <a:spLocks noGrp="1"/>
          </p:cNvSpPr>
          <p:nvPr>
            <p:ph type="body" idx="1"/>
          </p:nvPr>
        </p:nvSpPr>
        <p:spPr>
          <a:xfrm>
            <a:off x="426128" y="1722438"/>
            <a:ext cx="8362272" cy="436562"/>
          </a:xfrm>
        </p:spPr>
        <p:txBody>
          <a:bodyPr/>
          <a:lstStyle/>
          <a:p>
            <a:r>
              <a:rPr lang="ru-RU" sz="1800" dirty="0">
                <a:latin typeface="Arial"/>
                <a:cs typeface="Arial"/>
              </a:rPr>
              <a:t>– это воздействие сразу нескольких, поражающих факторов: </a:t>
            </a:r>
          </a:p>
        </p:txBody>
      </p:sp>
      <p:sp>
        <p:nvSpPr>
          <p:cNvPr id="4" name="Содержимое 3"/>
          <p:cNvSpPr>
            <a:spLocks noGrp="1"/>
          </p:cNvSpPr>
          <p:nvPr>
            <p:ph sz="half" idx="2"/>
          </p:nvPr>
        </p:nvSpPr>
        <p:spPr>
          <a:xfrm>
            <a:off x="426128" y="2159000"/>
            <a:ext cx="4412572" cy="4368800"/>
          </a:xfrm>
        </p:spPr>
        <p:txBody>
          <a:bodyPr>
            <a:noAutofit/>
          </a:bodyPr>
          <a:lstStyle/>
          <a:p>
            <a:r>
              <a:rPr lang="en-US" sz="1400" dirty="0">
                <a:latin typeface="Arial"/>
                <a:cs typeface="Arial"/>
              </a:rPr>
              <a:t>1. </a:t>
            </a:r>
            <a:r>
              <a:rPr lang="en-US" sz="1400" dirty="0" err="1">
                <a:latin typeface="Arial"/>
                <a:cs typeface="Arial"/>
              </a:rPr>
              <a:t>Взрыв</a:t>
            </a:r>
            <a:r>
              <a:rPr lang="en-US" sz="1400" dirty="0">
                <a:latin typeface="Arial"/>
                <a:cs typeface="Arial"/>
              </a:rPr>
              <a:t> </a:t>
            </a:r>
            <a:r>
              <a:rPr lang="en-US" sz="1400" dirty="0" err="1">
                <a:latin typeface="Arial"/>
                <a:cs typeface="Arial"/>
              </a:rPr>
              <a:t>порождает</a:t>
            </a:r>
            <a:r>
              <a:rPr lang="en-US" sz="1400" dirty="0">
                <a:latin typeface="Arial"/>
                <a:cs typeface="Arial"/>
              </a:rPr>
              <a:t> </a:t>
            </a:r>
            <a:r>
              <a:rPr lang="en-US" sz="1400" dirty="0" err="1">
                <a:latin typeface="Arial"/>
                <a:cs typeface="Arial"/>
              </a:rPr>
              <a:t>целое</a:t>
            </a:r>
            <a:r>
              <a:rPr lang="en-US" sz="1400" dirty="0">
                <a:latin typeface="Arial"/>
                <a:cs typeface="Arial"/>
              </a:rPr>
              <a:t> </a:t>
            </a:r>
            <a:r>
              <a:rPr lang="en-US" sz="1400" dirty="0" err="1">
                <a:latin typeface="Arial"/>
                <a:cs typeface="Arial"/>
              </a:rPr>
              <a:t>облако</a:t>
            </a:r>
            <a:r>
              <a:rPr lang="en-US" sz="1400" dirty="0">
                <a:latin typeface="Arial"/>
                <a:cs typeface="Arial"/>
              </a:rPr>
              <a:t> </a:t>
            </a:r>
            <a:r>
              <a:rPr lang="en-US" sz="1400" dirty="0" err="1">
                <a:latin typeface="Arial"/>
                <a:cs typeface="Arial"/>
              </a:rPr>
              <a:t>осколков</a:t>
            </a:r>
            <a:r>
              <a:rPr lang="en-US" sz="1400" dirty="0">
                <a:latin typeface="Arial"/>
                <a:cs typeface="Arial"/>
              </a:rPr>
              <a:t>, </a:t>
            </a:r>
            <a:r>
              <a:rPr lang="en-US" sz="1400" dirty="0" err="1">
                <a:latin typeface="Arial"/>
                <a:cs typeface="Arial"/>
              </a:rPr>
              <a:t>которые</a:t>
            </a:r>
            <a:r>
              <a:rPr lang="en-US" sz="1400" dirty="0">
                <a:latin typeface="Arial"/>
                <a:cs typeface="Arial"/>
              </a:rPr>
              <a:t> </a:t>
            </a:r>
            <a:r>
              <a:rPr lang="en-US" sz="1400" dirty="0" err="1">
                <a:latin typeface="Arial"/>
                <a:cs typeface="Arial"/>
              </a:rPr>
              <a:t>движутся</a:t>
            </a:r>
            <a:r>
              <a:rPr lang="en-US" sz="1400" dirty="0">
                <a:latin typeface="Arial"/>
                <a:cs typeface="Arial"/>
              </a:rPr>
              <a:t> </a:t>
            </a:r>
            <a:r>
              <a:rPr lang="en-US" sz="1400" dirty="0" err="1">
                <a:latin typeface="Arial"/>
                <a:cs typeface="Arial"/>
              </a:rPr>
              <a:t>с</a:t>
            </a:r>
            <a:r>
              <a:rPr lang="en-US" sz="1400" dirty="0">
                <a:latin typeface="Arial"/>
                <a:cs typeface="Arial"/>
              </a:rPr>
              <a:t> </a:t>
            </a:r>
            <a:r>
              <a:rPr lang="en-US" sz="1400" dirty="0" err="1">
                <a:latin typeface="Arial"/>
                <a:cs typeface="Arial"/>
              </a:rPr>
              <a:t>огромной</a:t>
            </a:r>
            <a:r>
              <a:rPr lang="en-US" sz="1400" dirty="0">
                <a:latin typeface="Arial"/>
                <a:cs typeface="Arial"/>
              </a:rPr>
              <a:t> </a:t>
            </a:r>
            <a:r>
              <a:rPr lang="en-US" sz="1400" dirty="0" err="1">
                <a:latin typeface="Arial"/>
                <a:cs typeface="Arial"/>
              </a:rPr>
              <a:t>скоростью</a:t>
            </a:r>
            <a:r>
              <a:rPr lang="en-US" sz="1400" dirty="0">
                <a:latin typeface="Arial"/>
                <a:cs typeface="Arial"/>
              </a:rPr>
              <a:t>. </a:t>
            </a:r>
            <a:r>
              <a:rPr lang="en-US" sz="1400" dirty="0" err="1">
                <a:latin typeface="Arial"/>
                <a:cs typeface="Arial"/>
              </a:rPr>
              <a:t>При</a:t>
            </a:r>
            <a:r>
              <a:rPr lang="en-US" sz="1400" dirty="0">
                <a:latin typeface="Arial"/>
                <a:cs typeface="Arial"/>
              </a:rPr>
              <a:t> </a:t>
            </a:r>
            <a:r>
              <a:rPr lang="en-US" sz="1400" dirty="0" err="1">
                <a:latin typeface="Arial"/>
                <a:cs typeface="Arial"/>
              </a:rPr>
              <a:t>этом</a:t>
            </a:r>
            <a:r>
              <a:rPr lang="en-US" sz="1400" dirty="0">
                <a:latin typeface="Arial"/>
                <a:cs typeface="Arial"/>
              </a:rPr>
              <a:t> </a:t>
            </a:r>
            <a:r>
              <a:rPr lang="en-US" sz="1400" dirty="0" err="1">
                <a:latin typeface="Arial"/>
                <a:cs typeface="Arial"/>
              </a:rPr>
              <a:t>осколки</a:t>
            </a:r>
            <a:r>
              <a:rPr lang="en-US" sz="1400" dirty="0">
                <a:latin typeface="Arial"/>
                <a:cs typeface="Arial"/>
              </a:rPr>
              <a:t> </a:t>
            </a:r>
            <a:r>
              <a:rPr lang="en-US" sz="1400" dirty="0" err="1">
                <a:latin typeface="Arial"/>
                <a:cs typeface="Arial"/>
              </a:rPr>
              <a:t>могут</a:t>
            </a:r>
            <a:r>
              <a:rPr lang="en-US" sz="1400" dirty="0">
                <a:latin typeface="Arial"/>
                <a:cs typeface="Arial"/>
              </a:rPr>
              <a:t> </a:t>
            </a:r>
            <a:r>
              <a:rPr lang="en-US" sz="1400" dirty="0" err="1">
                <a:latin typeface="Arial"/>
                <a:cs typeface="Arial"/>
              </a:rPr>
              <a:t>быть</a:t>
            </a:r>
            <a:r>
              <a:rPr lang="en-US" sz="1400" dirty="0">
                <a:latin typeface="Arial"/>
                <a:cs typeface="Arial"/>
              </a:rPr>
              <a:t> </a:t>
            </a:r>
            <a:r>
              <a:rPr lang="en-US" sz="1400" dirty="0" err="1">
                <a:latin typeface="Arial"/>
                <a:cs typeface="Arial"/>
              </a:rPr>
              <a:t>как</a:t>
            </a:r>
            <a:r>
              <a:rPr lang="en-US" sz="1400" dirty="0">
                <a:latin typeface="Arial"/>
                <a:cs typeface="Arial"/>
              </a:rPr>
              <a:t> </a:t>
            </a:r>
            <a:r>
              <a:rPr lang="en-US" sz="1400" dirty="0" err="1">
                <a:latin typeface="Arial"/>
                <a:cs typeface="Arial"/>
              </a:rPr>
              <a:t>частями</a:t>
            </a:r>
            <a:r>
              <a:rPr lang="en-US" sz="1400" dirty="0">
                <a:latin typeface="Arial"/>
                <a:cs typeface="Arial"/>
              </a:rPr>
              <a:t> </a:t>
            </a:r>
            <a:r>
              <a:rPr lang="en-US" sz="1400" dirty="0" err="1">
                <a:latin typeface="Arial"/>
                <a:cs typeface="Arial"/>
              </a:rPr>
              <a:t>самой</a:t>
            </a:r>
            <a:r>
              <a:rPr lang="en-US" sz="1400" dirty="0">
                <a:latin typeface="Arial"/>
                <a:cs typeface="Arial"/>
              </a:rPr>
              <a:t> </a:t>
            </a:r>
            <a:r>
              <a:rPr lang="en-US" sz="1400" dirty="0" err="1">
                <a:latin typeface="Arial"/>
                <a:cs typeface="Arial"/>
              </a:rPr>
              <a:t>бомбы</a:t>
            </a:r>
            <a:r>
              <a:rPr lang="en-US" sz="1400" dirty="0">
                <a:latin typeface="Arial"/>
                <a:cs typeface="Arial"/>
              </a:rPr>
              <a:t> </a:t>
            </a:r>
            <a:r>
              <a:rPr lang="en-US" sz="1400" dirty="0" err="1">
                <a:latin typeface="Arial"/>
                <a:cs typeface="Arial"/>
              </a:rPr>
              <a:t>или</a:t>
            </a:r>
            <a:r>
              <a:rPr lang="en-US" sz="1400" dirty="0">
                <a:latin typeface="Arial"/>
                <a:cs typeface="Arial"/>
              </a:rPr>
              <a:t> </a:t>
            </a:r>
            <a:r>
              <a:rPr lang="en-US" sz="1400" dirty="0" err="1">
                <a:latin typeface="Arial"/>
                <a:cs typeface="Arial"/>
              </a:rPr>
              <a:t>ракеты</a:t>
            </a:r>
            <a:r>
              <a:rPr lang="en-US" sz="1400" dirty="0">
                <a:latin typeface="Arial"/>
                <a:cs typeface="Arial"/>
              </a:rPr>
              <a:t>, </a:t>
            </a:r>
            <a:r>
              <a:rPr lang="en-US" sz="1400" dirty="0" err="1">
                <a:latin typeface="Arial"/>
                <a:cs typeface="Arial"/>
              </a:rPr>
              <a:t>так</a:t>
            </a:r>
            <a:r>
              <a:rPr lang="en-US" sz="1400" dirty="0">
                <a:latin typeface="Arial"/>
                <a:cs typeface="Arial"/>
              </a:rPr>
              <a:t> </a:t>
            </a:r>
            <a:r>
              <a:rPr lang="en-US" sz="1400" dirty="0" err="1">
                <a:latin typeface="Arial"/>
                <a:cs typeface="Arial"/>
              </a:rPr>
              <a:t>и</a:t>
            </a:r>
            <a:r>
              <a:rPr lang="en-US" sz="1400" dirty="0">
                <a:latin typeface="Arial"/>
                <a:cs typeface="Arial"/>
              </a:rPr>
              <a:t> </a:t>
            </a:r>
            <a:r>
              <a:rPr lang="en-US" sz="1400" dirty="0" err="1">
                <a:latin typeface="Arial"/>
                <a:cs typeface="Arial"/>
              </a:rPr>
              <a:t>фрагментами</a:t>
            </a:r>
            <a:r>
              <a:rPr lang="en-US" sz="1400" dirty="0">
                <a:latin typeface="Arial"/>
                <a:cs typeface="Arial"/>
              </a:rPr>
              <a:t> </a:t>
            </a:r>
            <a:r>
              <a:rPr lang="en-US" sz="1400" dirty="0" err="1">
                <a:latin typeface="Arial"/>
                <a:cs typeface="Arial"/>
              </a:rPr>
              <a:t>зданий</a:t>
            </a:r>
            <a:r>
              <a:rPr lang="en-US" sz="1400" dirty="0">
                <a:latin typeface="Arial"/>
                <a:cs typeface="Arial"/>
              </a:rPr>
              <a:t>, </a:t>
            </a:r>
            <a:r>
              <a:rPr lang="en-US" sz="1400" dirty="0" err="1">
                <a:latin typeface="Arial"/>
                <a:cs typeface="Arial"/>
              </a:rPr>
              <a:t>сооружений</a:t>
            </a:r>
            <a:r>
              <a:rPr lang="en-US" sz="1400" dirty="0">
                <a:latin typeface="Arial"/>
                <a:cs typeface="Arial"/>
              </a:rPr>
              <a:t>, </a:t>
            </a:r>
            <a:r>
              <a:rPr lang="en-US" sz="1400" dirty="0" err="1">
                <a:latin typeface="Arial"/>
                <a:cs typeface="Arial"/>
              </a:rPr>
              <a:t>техники</a:t>
            </a:r>
            <a:r>
              <a:rPr lang="en-US" sz="1400" dirty="0">
                <a:latin typeface="Arial"/>
                <a:cs typeface="Arial"/>
              </a:rPr>
              <a:t>, </a:t>
            </a:r>
            <a:r>
              <a:rPr lang="en-US" sz="1400" dirty="0" err="1">
                <a:latin typeface="Arial"/>
                <a:cs typeface="Arial"/>
              </a:rPr>
              <a:t>осколками</a:t>
            </a:r>
            <a:r>
              <a:rPr lang="en-US" sz="1400" dirty="0">
                <a:latin typeface="Arial"/>
                <a:cs typeface="Arial"/>
              </a:rPr>
              <a:t> </a:t>
            </a:r>
            <a:r>
              <a:rPr lang="en-US" sz="1400" dirty="0" err="1">
                <a:latin typeface="Arial"/>
                <a:cs typeface="Arial"/>
              </a:rPr>
              <a:t>стекла</a:t>
            </a:r>
            <a:r>
              <a:rPr lang="en-US" sz="1400" dirty="0">
                <a:latin typeface="Arial"/>
                <a:cs typeface="Arial"/>
              </a:rPr>
              <a:t>, </a:t>
            </a:r>
            <a:r>
              <a:rPr lang="en-US" sz="1400" dirty="0" err="1">
                <a:latin typeface="Arial"/>
                <a:cs typeface="Arial"/>
              </a:rPr>
              <a:t>камнями</a:t>
            </a:r>
            <a:r>
              <a:rPr lang="en-US" sz="1400" dirty="0">
                <a:latin typeface="Arial"/>
                <a:cs typeface="Arial"/>
              </a:rPr>
              <a:t>. </a:t>
            </a:r>
            <a:r>
              <a:rPr lang="en-US" sz="1400" dirty="0" err="1">
                <a:latin typeface="Arial"/>
                <a:cs typeface="Arial"/>
              </a:rPr>
              <a:t>Любой</a:t>
            </a:r>
            <a:r>
              <a:rPr lang="en-US" sz="1400" dirty="0">
                <a:latin typeface="Arial"/>
                <a:cs typeface="Arial"/>
              </a:rPr>
              <a:t> </a:t>
            </a:r>
            <a:r>
              <a:rPr lang="en-US" sz="1400" dirty="0" err="1">
                <a:latin typeface="Arial"/>
                <a:cs typeface="Arial"/>
              </a:rPr>
              <a:t>небольшой</a:t>
            </a:r>
            <a:r>
              <a:rPr lang="en-US" sz="1400" dirty="0">
                <a:latin typeface="Arial"/>
                <a:cs typeface="Arial"/>
              </a:rPr>
              <a:t> </a:t>
            </a:r>
            <a:r>
              <a:rPr lang="en-US" sz="1400" dirty="0" err="1">
                <a:latin typeface="Arial"/>
                <a:cs typeface="Arial"/>
              </a:rPr>
              <a:t>предмет</a:t>
            </a:r>
            <a:r>
              <a:rPr lang="en-US" sz="1400" dirty="0">
                <a:latin typeface="Arial"/>
                <a:cs typeface="Arial"/>
              </a:rPr>
              <a:t>, </a:t>
            </a:r>
            <a:r>
              <a:rPr lang="en-US" sz="1400" dirty="0" err="1">
                <a:latin typeface="Arial"/>
                <a:cs typeface="Arial"/>
              </a:rPr>
              <a:t>от</a:t>
            </a:r>
            <a:r>
              <a:rPr lang="en-US" sz="1400" dirty="0">
                <a:latin typeface="Arial"/>
                <a:cs typeface="Arial"/>
              </a:rPr>
              <a:t> </a:t>
            </a:r>
            <a:r>
              <a:rPr lang="en-US" sz="1400" dirty="0" err="1">
                <a:latin typeface="Arial"/>
                <a:cs typeface="Arial"/>
              </a:rPr>
              <a:t>взрыва</a:t>
            </a:r>
            <a:r>
              <a:rPr lang="en-US" sz="1400" dirty="0">
                <a:latin typeface="Arial"/>
                <a:cs typeface="Arial"/>
              </a:rPr>
              <a:t> </a:t>
            </a:r>
            <a:r>
              <a:rPr lang="en-US" sz="1400" dirty="0" err="1">
                <a:latin typeface="Arial"/>
                <a:cs typeface="Arial"/>
              </a:rPr>
              <a:t>разгоняется</a:t>
            </a:r>
            <a:r>
              <a:rPr lang="en-US" sz="1400" dirty="0">
                <a:latin typeface="Arial"/>
                <a:cs typeface="Arial"/>
              </a:rPr>
              <a:t> </a:t>
            </a:r>
            <a:r>
              <a:rPr lang="en-US" sz="1400" dirty="0" err="1">
                <a:latin typeface="Arial"/>
                <a:cs typeface="Arial"/>
              </a:rPr>
              <a:t>до</a:t>
            </a:r>
            <a:r>
              <a:rPr lang="en-US" sz="1400" dirty="0">
                <a:latin typeface="Arial"/>
                <a:cs typeface="Arial"/>
              </a:rPr>
              <a:t> </a:t>
            </a:r>
            <a:r>
              <a:rPr lang="en-US" sz="1400" dirty="0" err="1">
                <a:latin typeface="Arial"/>
                <a:cs typeface="Arial"/>
              </a:rPr>
              <a:t>большой</a:t>
            </a:r>
            <a:r>
              <a:rPr lang="en-US" sz="1400" dirty="0">
                <a:latin typeface="Arial"/>
                <a:cs typeface="Arial"/>
              </a:rPr>
              <a:t> </a:t>
            </a:r>
            <a:r>
              <a:rPr lang="en-US" sz="1400" dirty="0" err="1">
                <a:latin typeface="Arial"/>
                <a:cs typeface="Arial"/>
              </a:rPr>
              <a:t>скорости</a:t>
            </a:r>
            <a:r>
              <a:rPr lang="en-US" sz="1400" dirty="0">
                <a:latin typeface="Arial"/>
                <a:cs typeface="Arial"/>
              </a:rPr>
              <a:t> </a:t>
            </a:r>
            <a:r>
              <a:rPr lang="en-US" sz="1400" dirty="0" err="1">
                <a:latin typeface="Arial"/>
                <a:cs typeface="Arial"/>
              </a:rPr>
              <a:t>и</a:t>
            </a:r>
            <a:r>
              <a:rPr lang="en-US" sz="1400" dirty="0">
                <a:latin typeface="Arial"/>
                <a:cs typeface="Arial"/>
              </a:rPr>
              <a:t> </a:t>
            </a:r>
            <a:r>
              <a:rPr lang="en-US" sz="1400" dirty="0" err="1">
                <a:latin typeface="Arial"/>
                <a:cs typeface="Arial"/>
              </a:rPr>
              <a:t>имеет</a:t>
            </a:r>
            <a:r>
              <a:rPr lang="en-US" sz="1400" dirty="0">
                <a:latin typeface="Arial"/>
                <a:cs typeface="Arial"/>
              </a:rPr>
              <a:t> </a:t>
            </a:r>
            <a:r>
              <a:rPr lang="en-US" sz="1400" dirty="0" err="1">
                <a:latin typeface="Arial"/>
                <a:cs typeface="Arial"/>
              </a:rPr>
              <a:t>невероятную</a:t>
            </a:r>
            <a:r>
              <a:rPr lang="en-US" sz="1400" dirty="0">
                <a:latin typeface="Arial"/>
                <a:cs typeface="Arial"/>
              </a:rPr>
              <a:t> </a:t>
            </a:r>
            <a:r>
              <a:rPr lang="en-US" sz="1400" dirty="0" err="1">
                <a:latin typeface="Arial"/>
                <a:cs typeface="Arial"/>
              </a:rPr>
              <a:t>поражающую</a:t>
            </a:r>
            <a:r>
              <a:rPr lang="en-US" sz="1400" dirty="0">
                <a:latin typeface="Arial"/>
                <a:cs typeface="Arial"/>
              </a:rPr>
              <a:t> </a:t>
            </a:r>
            <a:r>
              <a:rPr lang="en-US" sz="1400" dirty="0" err="1">
                <a:latin typeface="Arial"/>
                <a:cs typeface="Arial"/>
              </a:rPr>
              <a:t>способность</a:t>
            </a:r>
            <a:r>
              <a:rPr lang="en-US" sz="1400" dirty="0">
                <a:latin typeface="Arial"/>
                <a:cs typeface="Arial"/>
              </a:rPr>
              <a:t> </a:t>
            </a:r>
            <a:r>
              <a:rPr lang="en-US" sz="1400" dirty="0" err="1">
                <a:latin typeface="Arial"/>
                <a:cs typeface="Arial"/>
              </a:rPr>
              <a:t>и</a:t>
            </a:r>
            <a:r>
              <a:rPr lang="en-US" sz="1400" dirty="0">
                <a:latin typeface="Arial"/>
                <a:cs typeface="Arial"/>
              </a:rPr>
              <a:t> </a:t>
            </a:r>
            <a:r>
              <a:rPr lang="en-US" sz="1400" dirty="0" err="1">
                <a:latin typeface="Arial"/>
                <a:cs typeface="Arial"/>
              </a:rPr>
              <a:t>радиус</a:t>
            </a:r>
            <a:r>
              <a:rPr lang="en-US" sz="1400" dirty="0">
                <a:latin typeface="Arial"/>
                <a:cs typeface="Arial"/>
              </a:rPr>
              <a:t> </a:t>
            </a:r>
            <a:r>
              <a:rPr lang="en-US" sz="1400" dirty="0" err="1">
                <a:latin typeface="Arial"/>
                <a:cs typeface="Arial"/>
              </a:rPr>
              <a:t>поражения</a:t>
            </a:r>
            <a:r>
              <a:rPr lang="en-US" sz="1400" dirty="0">
                <a:latin typeface="Arial"/>
                <a:cs typeface="Arial"/>
              </a:rPr>
              <a:t>.</a:t>
            </a:r>
            <a:endParaRPr lang="ru-RU" sz="1400" dirty="0">
              <a:latin typeface="Arial"/>
              <a:cs typeface="Arial"/>
            </a:endParaRPr>
          </a:p>
          <a:p>
            <a:r>
              <a:rPr lang="en-US" sz="1400" dirty="0">
                <a:latin typeface="Arial"/>
                <a:cs typeface="Arial"/>
              </a:rPr>
              <a:t>2. </a:t>
            </a:r>
            <a:r>
              <a:rPr lang="en-US" sz="1400" dirty="0" err="1">
                <a:latin typeface="Arial"/>
                <a:cs typeface="Arial"/>
              </a:rPr>
              <a:t>Тяжелые</a:t>
            </a:r>
            <a:r>
              <a:rPr lang="en-US" sz="1400" dirty="0">
                <a:latin typeface="Arial"/>
                <a:cs typeface="Arial"/>
              </a:rPr>
              <a:t> </a:t>
            </a:r>
            <a:r>
              <a:rPr lang="en-US" sz="1400" dirty="0" err="1">
                <a:latin typeface="Arial"/>
                <a:cs typeface="Arial"/>
              </a:rPr>
              <a:t>травмы</a:t>
            </a:r>
            <a:r>
              <a:rPr lang="en-US" sz="1400" dirty="0">
                <a:latin typeface="Arial"/>
                <a:cs typeface="Arial"/>
              </a:rPr>
              <a:t>, </a:t>
            </a:r>
            <a:r>
              <a:rPr lang="en-US" sz="1400" dirty="0" err="1">
                <a:latin typeface="Arial"/>
                <a:cs typeface="Arial"/>
              </a:rPr>
              <a:t>даже</a:t>
            </a:r>
            <a:r>
              <a:rPr lang="en-US" sz="1400" dirty="0">
                <a:latin typeface="Arial"/>
                <a:cs typeface="Arial"/>
              </a:rPr>
              <a:t> </a:t>
            </a:r>
            <a:r>
              <a:rPr lang="en-US" sz="1400" dirty="0" err="1">
                <a:latin typeface="Arial"/>
                <a:cs typeface="Arial"/>
              </a:rPr>
              <a:t>со</a:t>
            </a:r>
            <a:r>
              <a:rPr lang="en-US" sz="1400" dirty="0">
                <a:latin typeface="Arial"/>
                <a:cs typeface="Arial"/>
              </a:rPr>
              <a:t> </a:t>
            </a:r>
            <a:r>
              <a:rPr lang="en-US" sz="1400" dirty="0" err="1">
                <a:latin typeface="Arial"/>
                <a:cs typeface="Arial"/>
              </a:rPr>
              <a:t>смертельным</a:t>
            </a:r>
            <a:r>
              <a:rPr lang="en-US" sz="1400" dirty="0">
                <a:latin typeface="Arial"/>
                <a:cs typeface="Arial"/>
              </a:rPr>
              <a:t> </a:t>
            </a:r>
            <a:r>
              <a:rPr lang="en-US" sz="1400" dirty="0" err="1">
                <a:latin typeface="Arial"/>
                <a:cs typeface="Arial"/>
              </a:rPr>
              <a:t>исходом</a:t>
            </a:r>
            <a:r>
              <a:rPr lang="en-US" sz="1400" dirty="0">
                <a:latin typeface="Arial"/>
                <a:cs typeface="Arial"/>
              </a:rPr>
              <a:t> </a:t>
            </a:r>
            <a:r>
              <a:rPr lang="en-US" sz="1400" dirty="0" err="1">
                <a:latin typeface="Arial"/>
                <a:cs typeface="Arial"/>
              </a:rPr>
              <a:t>и</a:t>
            </a:r>
            <a:r>
              <a:rPr lang="en-US" sz="1400" dirty="0">
                <a:latin typeface="Arial"/>
                <a:cs typeface="Arial"/>
              </a:rPr>
              <a:t> </a:t>
            </a:r>
            <a:r>
              <a:rPr lang="en-US" sz="1400" dirty="0" err="1">
                <a:latin typeface="Arial"/>
                <a:cs typeface="Arial"/>
              </a:rPr>
              <a:t>контузии</a:t>
            </a:r>
            <a:r>
              <a:rPr lang="en-US" sz="1400" dirty="0">
                <a:latin typeface="Arial"/>
                <a:cs typeface="Arial"/>
              </a:rPr>
              <a:t>, </a:t>
            </a:r>
            <a:r>
              <a:rPr lang="en-US" sz="1400" dirty="0" err="1">
                <a:latin typeface="Arial"/>
                <a:cs typeface="Arial"/>
              </a:rPr>
              <a:t>причиняет</a:t>
            </a:r>
            <a:r>
              <a:rPr lang="en-US" sz="1400" dirty="0">
                <a:latin typeface="Arial"/>
                <a:cs typeface="Arial"/>
              </a:rPr>
              <a:t> </a:t>
            </a:r>
            <a:r>
              <a:rPr lang="en-US" sz="1400" dirty="0" err="1">
                <a:latin typeface="Arial"/>
                <a:cs typeface="Arial"/>
              </a:rPr>
              <a:t>воздушная</a:t>
            </a:r>
            <a:r>
              <a:rPr lang="en-US" sz="1400" dirty="0">
                <a:latin typeface="Arial"/>
                <a:cs typeface="Arial"/>
              </a:rPr>
              <a:t> </a:t>
            </a:r>
            <a:r>
              <a:rPr lang="en-US" sz="1400" dirty="0" err="1">
                <a:latin typeface="Arial"/>
                <a:cs typeface="Arial"/>
              </a:rPr>
              <a:t>взрывная</a:t>
            </a:r>
            <a:r>
              <a:rPr lang="en-US" sz="1400" dirty="0">
                <a:latin typeface="Arial"/>
                <a:cs typeface="Arial"/>
              </a:rPr>
              <a:t> </a:t>
            </a:r>
            <a:r>
              <a:rPr lang="en-US" sz="1400" dirty="0" err="1">
                <a:latin typeface="Arial"/>
                <a:cs typeface="Arial"/>
              </a:rPr>
              <a:t>волна</a:t>
            </a:r>
            <a:r>
              <a:rPr lang="en-US" sz="1400" dirty="0">
                <a:latin typeface="Arial"/>
                <a:cs typeface="Arial"/>
              </a:rPr>
              <a:t>, </a:t>
            </a:r>
            <a:r>
              <a:rPr lang="en-US" sz="1400" dirty="0" err="1">
                <a:latin typeface="Arial"/>
                <a:cs typeface="Arial"/>
              </a:rPr>
              <a:t>которая</a:t>
            </a:r>
            <a:r>
              <a:rPr lang="en-US" sz="1400" dirty="0">
                <a:latin typeface="Arial"/>
                <a:cs typeface="Arial"/>
              </a:rPr>
              <a:t> </a:t>
            </a:r>
            <a:r>
              <a:rPr lang="en-US" sz="1400" dirty="0" err="1">
                <a:latin typeface="Arial"/>
                <a:cs typeface="Arial"/>
              </a:rPr>
              <a:t>не</a:t>
            </a:r>
            <a:r>
              <a:rPr lang="en-US" sz="1400" dirty="0">
                <a:latin typeface="Arial"/>
                <a:cs typeface="Arial"/>
              </a:rPr>
              <a:t> </a:t>
            </a:r>
            <a:r>
              <a:rPr lang="en-US" sz="1400" dirty="0" err="1">
                <a:latin typeface="Arial"/>
                <a:cs typeface="Arial"/>
              </a:rPr>
              <a:t>менее</a:t>
            </a:r>
            <a:r>
              <a:rPr lang="en-US" sz="1400" dirty="0">
                <a:latin typeface="Arial"/>
                <a:cs typeface="Arial"/>
              </a:rPr>
              <a:t> </a:t>
            </a:r>
            <a:r>
              <a:rPr lang="en-US" sz="1400" dirty="0" err="1">
                <a:latin typeface="Arial"/>
                <a:cs typeface="Arial"/>
              </a:rPr>
              <a:t>опасна</a:t>
            </a:r>
            <a:r>
              <a:rPr lang="en-US" sz="1400" dirty="0">
                <a:latin typeface="Arial"/>
                <a:cs typeface="Arial"/>
              </a:rPr>
              <a:t>, </a:t>
            </a:r>
            <a:r>
              <a:rPr lang="en-US" sz="1400" dirty="0" err="1">
                <a:latin typeface="Arial"/>
                <a:cs typeface="Arial"/>
              </a:rPr>
              <a:t>чем</a:t>
            </a:r>
            <a:r>
              <a:rPr lang="en-US" sz="1400" dirty="0">
                <a:latin typeface="Arial"/>
                <a:cs typeface="Arial"/>
              </a:rPr>
              <a:t> </a:t>
            </a:r>
            <a:r>
              <a:rPr lang="en-US" sz="1400" dirty="0" err="1">
                <a:latin typeface="Arial"/>
                <a:cs typeface="Arial"/>
              </a:rPr>
              <a:t>осколки</a:t>
            </a:r>
            <a:r>
              <a:rPr lang="en-US" sz="1400" dirty="0">
                <a:latin typeface="Arial"/>
                <a:cs typeface="Arial"/>
              </a:rPr>
              <a:t>.</a:t>
            </a:r>
            <a:endParaRPr lang="ru-RU" sz="1400" dirty="0">
              <a:latin typeface="Arial"/>
              <a:cs typeface="Arial"/>
            </a:endParaRPr>
          </a:p>
          <a:p>
            <a:r>
              <a:rPr lang="en-US" sz="1400" dirty="0">
                <a:latin typeface="Arial"/>
                <a:cs typeface="Arial"/>
              </a:rPr>
              <a:t>3. </a:t>
            </a:r>
            <a:r>
              <a:rPr lang="en-US" sz="1400" dirty="0" err="1">
                <a:latin typeface="Arial"/>
                <a:cs typeface="Arial"/>
              </a:rPr>
              <a:t>Взрыв</a:t>
            </a:r>
            <a:r>
              <a:rPr lang="en-US" sz="1400" dirty="0">
                <a:latin typeface="Arial"/>
                <a:cs typeface="Arial"/>
              </a:rPr>
              <a:t> </a:t>
            </a:r>
            <a:r>
              <a:rPr lang="en-US" sz="1400" dirty="0" err="1">
                <a:latin typeface="Arial"/>
                <a:cs typeface="Arial"/>
              </a:rPr>
              <a:t>бомбы</a:t>
            </a:r>
            <a:r>
              <a:rPr lang="en-US" sz="1400" dirty="0">
                <a:latin typeface="Arial"/>
                <a:cs typeface="Arial"/>
              </a:rPr>
              <a:t>, </a:t>
            </a:r>
            <a:r>
              <a:rPr lang="en-US" sz="1400" dirty="0" err="1">
                <a:latin typeface="Arial"/>
                <a:cs typeface="Arial"/>
              </a:rPr>
              <a:t>ракеты</a:t>
            </a:r>
            <a:r>
              <a:rPr lang="en-US" sz="1400" dirty="0">
                <a:latin typeface="Arial"/>
                <a:cs typeface="Arial"/>
              </a:rPr>
              <a:t> </a:t>
            </a:r>
            <a:r>
              <a:rPr lang="en-US" sz="1400" dirty="0" err="1">
                <a:latin typeface="Arial"/>
                <a:cs typeface="Arial"/>
              </a:rPr>
              <a:t>или</a:t>
            </a:r>
            <a:r>
              <a:rPr lang="en-US" sz="1400" dirty="0">
                <a:latin typeface="Arial"/>
                <a:cs typeface="Arial"/>
              </a:rPr>
              <a:t> </a:t>
            </a:r>
            <a:r>
              <a:rPr lang="en-US" sz="1400" dirty="0" err="1">
                <a:latin typeface="Arial"/>
                <a:cs typeface="Arial"/>
              </a:rPr>
              <a:t>снаряда</a:t>
            </a:r>
            <a:r>
              <a:rPr lang="en-US" sz="1400" dirty="0">
                <a:latin typeface="Arial"/>
                <a:cs typeface="Arial"/>
              </a:rPr>
              <a:t> </a:t>
            </a:r>
            <a:r>
              <a:rPr lang="en-US" sz="1400" dirty="0" err="1">
                <a:latin typeface="Arial"/>
                <a:cs typeface="Arial"/>
              </a:rPr>
              <a:t>вызывает</a:t>
            </a:r>
            <a:r>
              <a:rPr lang="en-US" sz="1400" dirty="0">
                <a:latin typeface="Arial"/>
                <a:cs typeface="Arial"/>
              </a:rPr>
              <a:t> </a:t>
            </a:r>
            <a:r>
              <a:rPr lang="en-US" sz="1400" dirty="0" err="1">
                <a:latin typeface="Arial"/>
                <a:cs typeface="Arial"/>
              </a:rPr>
              <a:t>разрушение</a:t>
            </a:r>
            <a:r>
              <a:rPr lang="en-US" sz="1400" dirty="0">
                <a:latin typeface="Arial"/>
                <a:cs typeface="Arial"/>
              </a:rPr>
              <a:t> </a:t>
            </a:r>
            <a:r>
              <a:rPr lang="en-US" sz="1400" dirty="0" err="1">
                <a:latin typeface="Arial"/>
                <a:cs typeface="Arial"/>
              </a:rPr>
              <a:t>зданий</a:t>
            </a:r>
            <a:r>
              <a:rPr lang="en-US" sz="1400" dirty="0">
                <a:latin typeface="Arial"/>
                <a:cs typeface="Arial"/>
              </a:rPr>
              <a:t>, </a:t>
            </a:r>
            <a:r>
              <a:rPr lang="en-US" sz="1400" dirty="0" err="1">
                <a:latin typeface="Arial"/>
                <a:cs typeface="Arial"/>
              </a:rPr>
              <a:t>построек</a:t>
            </a:r>
            <a:r>
              <a:rPr lang="en-US" sz="1400" dirty="0">
                <a:latin typeface="Arial"/>
                <a:cs typeface="Arial"/>
              </a:rPr>
              <a:t>, </a:t>
            </a:r>
            <a:r>
              <a:rPr lang="en-US" sz="1400" dirty="0" err="1">
                <a:latin typeface="Arial"/>
                <a:cs typeface="Arial"/>
              </a:rPr>
              <a:t>возникновение</a:t>
            </a:r>
            <a:r>
              <a:rPr lang="en-US" sz="1400" dirty="0">
                <a:latin typeface="Arial"/>
                <a:cs typeface="Arial"/>
              </a:rPr>
              <a:t> </a:t>
            </a:r>
            <a:r>
              <a:rPr lang="en-US" sz="1400" dirty="0" err="1">
                <a:latin typeface="Arial"/>
                <a:cs typeface="Arial"/>
              </a:rPr>
              <a:t>завалов</a:t>
            </a:r>
            <a:r>
              <a:rPr lang="en-US" sz="1400" dirty="0">
                <a:latin typeface="Arial"/>
                <a:cs typeface="Arial"/>
              </a:rPr>
              <a:t>, </a:t>
            </a:r>
            <a:r>
              <a:rPr lang="en-US" sz="1400" dirty="0" err="1">
                <a:latin typeface="Arial"/>
                <a:cs typeface="Arial"/>
              </a:rPr>
              <a:t>при</a:t>
            </a:r>
            <a:r>
              <a:rPr lang="en-US" sz="1400" dirty="0">
                <a:latin typeface="Arial"/>
                <a:cs typeface="Arial"/>
              </a:rPr>
              <a:t> </a:t>
            </a:r>
            <a:r>
              <a:rPr lang="en-US" sz="1400" dirty="0" err="1">
                <a:latin typeface="Arial"/>
                <a:cs typeface="Arial"/>
              </a:rPr>
              <a:t>этом</a:t>
            </a:r>
            <a:r>
              <a:rPr lang="en-US" sz="1400" dirty="0">
                <a:latin typeface="Arial"/>
                <a:cs typeface="Arial"/>
              </a:rPr>
              <a:t> </a:t>
            </a:r>
            <a:r>
              <a:rPr lang="en-US" sz="1400" dirty="0" err="1">
                <a:latin typeface="Arial"/>
                <a:cs typeface="Arial"/>
              </a:rPr>
              <a:t>возникают</a:t>
            </a:r>
            <a:r>
              <a:rPr lang="en-US" sz="1400" dirty="0">
                <a:latin typeface="Arial"/>
                <a:cs typeface="Arial"/>
              </a:rPr>
              <a:t> </a:t>
            </a:r>
            <a:r>
              <a:rPr lang="en-US" sz="1400" dirty="0" err="1">
                <a:latin typeface="Arial"/>
                <a:cs typeface="Arial"/>
              </a:rPr>
              <a:t>многочисленные</a:t>
            </a:r>
            <a:r>
              <a:rPr lang="en-US" sz="1400" dirty="0">
                <a:latin typeface="Arial"/>
                <a:cs typeface="Arial"/>
              </a:rPr>
              <a:t> </a:t>
            </a:r>
            <a:r>
              <a:rPr lang="en-US" sz="1400" dirty="0" err="1">
                <a:latin typeface="Arial"/>
                <a:cs typeface="Arial"/>
              </a:rPr>
              <a:t>возгорания</a:t>
            </a:r>
            <a:r>
              <a:rPr lang="en-US" sz="1400" dirty="0">
                <a:latin typeface="Arial"/>
                <a:cs typeface="Arial"/>
              </a:rPr>
              <a:t> </a:t>
            </a:r>
            <a:r>
              <a:rPr lang="en-US" sz="1400" dirty="0" err="1">
                <a:latin typeface="Arial"/>
                <a:cs typeface="Arial"/>
              </a:rPr>
              <a:t>и</a:t>
            </a:r>
            <a:r>
              <a:rPr lang="en-US" sz="1400" dirty="0">
                <a:latin typeface="Arial"/>
                <a:cs typeface="Arial"/>
              </a:rPr>
              <a:t> </a:t>
            </a:r>
            <a:r>
              <a:rPr lang="en-US" sz="1400" dirty="0" err="1">
                <a:latin typeface="Arial"/>
                <a:cs typeface="Arial"/>
              </a:rPr>
              <a:t>пожары</a:t>
            </a:r>
            <a:r>
              <a:rPr lang="en-US" sz="1400" dirty="0">
                <a:latin typeface="Arial"/>
                <a:cs typeface="Arial"/>
              </a:rPr>
              <a:t>, </a:t>
            </a:r>
            <a:r>
              <a:rPr lang="en-US" sz="1400" dirty="0" err="1">
                <a:latin typeface="Arial"/>
                <a:cs typeface="Arial"/>
              </a:rPr>
              <a:t>даже</a:t>
            </a:r>
            <a:r>
              <a:rPr lang="en-US" sz="1400" dirty="0">
                <a:latin typeface="Arial"/>
                <a:cs typeface="Arial"/>
              </a:rPr>
              <a:t> </a:t>
            </a:r>
            <a:r>
              <a:rPr lang="en-US" sz="1400" dirty="0" err="1">
                <a:latin typeface="Arial"/>
                <a:cs typeface="Arial"/>
              </a:rPr>
              <a:t>если</a:t>
            </a:r>
            <a:r>
              <a:rPr lang="en-US" sz="1400" dirty="0">
                <a:latin typeface="Arial"/>
                <a:cs typeface="Arial"/>
              </a:rPr>
              <a:t> </a:t>
            </a:r>
            <a:r>
              <a:rPr lang="en-US" sz="1400" dirty="0" err="1">
                <a:latin typeface="Arial"/>
                <a:cs typeface="Arial"/>
              </a:rPr>
              <a:t>вы</a:t>
            </a:r>
            <a:r>
              <a:rPr lang="en-US" sz="1400" dirty="0">
                <a:latin typeface="Arial"/>
                <a:cs typeface="Arial"/>
              </a:rPr>
              <a:t> </a:t>
            </a:r>
            <a:r>
              <a:rPr lang="en-US" sz="1400" dirty="0" err="1">
                <a:latin typeface="Arial"/>
                <a:cs typeface="Arial"/>
              </a:rPr>
              <a:t>избежали</a:t>
            </a:r>
            <a:r>
              <a:rPr lang="en-US" sz="1400" dirty="0">
                <a:latin typeface="Arial"/>
                <a:cs typeface="Arial"/>
              </a:rPr>
              <a:t> </a:t>
            </a:r>
            <a:r>
              <a:rPr lang="en-US" sz="1400" dirty="0" err="1">
                <a:latin typeface="Arial"/>
                <a:cs typeface="Arial"/>
              </a:rPr>
              <a:t>прямого</a:t>
            </a:r>
            <a:r>
              <a:rPr lang="en-US" sz="1400" dirty="0">
                <a:latin typeface="Arial"/>
                <a:cs typeface="Arial"/>
              </a:rPr>
              <a:t> </a:t>
            </a:r>
            <a:r>
              <a:rPr lang="en-US" sz="1400" dirty="0" err="1">
                <a:latin typeface="Arial"/>
                <a:cs typeface="Arial"/>
              </a:rPr>
              <a:t>попадания</a:t>
            </a:r>
            <a:r>
              <a:rPr lang="en-US" sz="1400" dirty="0">
                <a:latin typeface="Arial"/>
                <a:cs typeface="Arial"/>
              </a:rPr>
              <a:t>, </a:t>
            </a:r>
            <a:r>
              <a:rPr lang="en-US" sz="1400" dirty="0" err="1">
                <a:latin typeface="Arial"/>
                <a:cs typeface="Arial"/>
              </a:rPr>
              <a:t>риск</a:t>
            </a:r>
            <a:r>
              <a:rPr lang="en-US" sz="1400" dirty="0">
                <a:latin typeface="Arial"/>
                <a:cs typeface="Arial"/>
              </a:rPr>
              <a:t> </a:t>
            </a:r>
            <a:r>
              <a:rPr lang="en-US" sz="1400" dirty="0" err="1">
                <a:latin typeface="Arial"/>
                <a:cs typeface="Arial"/>
              </a:rPr>
              <a:t>сгореть</a:t>
            </a:r>
            <a:r>
              <a:rPr lang="en-US" sz="1400" dirty="0">
                <a:latin typeface="Arial"/>
                <a:cs typeface="Arial"/>
              </a:rPr>
              <a:t> </a:t>
            </a:r>
            <a:r>
              <a:rPr lang="en-US" sz="1400" dirty="0" err="1">
                <a:latin typeface="Arial"/>
                <a:cs typeface="Arial"/>
              </a:rPr>
              <a:t>заживо</a:t>
            </a:r>
            <a:r>
              <a:rPr lang="en-US" sz="1400" dirty="0">
                <a:latin typeface="Arial"/>
                <a:cs typeface="Arial"/>
              </a:rPr>
              <a:t> </a:t>
            </a:r>
            <a:r>
              <a:rPr lang="en-US" sz="1400" dirty="0" err="1">
                <a:latin typeface="Arial"/>
                <a:cs typeface="Arial"/>
              </a:rPr>
              <a:t>или</a:t>
            </a:r>
            <a:r>
              <a:rPr lang="en-US" sz="1400" dirty="0">
                <a:latin typeface="Arial"/>
                <a:cs typeface="Arial"/>
              </a:rPr>
              <a:t> </a:t>
            </a:r>
            <a:r>
              <a:rPr lang="en-US" sz="1400" dirty="0" err="1">
                <a:latin typeface="Arial"/>
                <a:cs typeface="Arial"/>
              </a:rPr>
              <a:t>задохнуться</a:t>
            </a:r>
            <a:r>
              <a:rPr lang="en-US" sz="1400" dirty="0">
                <a:latin typeface="Arial"/>
                <a:cs typeface="Arial"/>
              </a:rPr>
              <a:t> </a:t>
            </a:r>
            <a:r>
              <a:rPr lang="en-US" sz="1400" dirty="0" err="1">
                <a:latin typeface="Arial"/>
                <a:cs typeface="Arial"/>
              </a:rPr>
              <a:t>продуктами</a:t>
            </a:r>
            <a:r>
              <a:rPr lang="en-US" sz="1400" dirty="0">
                <a:latin typeface="Arial"/>
                <a:cs typeface="Arial"/>
              </a:rPr>
              <a:t> </a:t>
            </a:r>
            <a:r>
              <a:rPr lang="en-US" sz="1400" dirty="0" err="1">
                <a:latin typeface="Arial"/>
                <a:cs typeface="Arial"/>
              </a:rPr>
              <a:t>горения</a:t>
            </a:r>
            <a:r>
              <a:rPr lang="en-US" sz="1400" dirty="0">
                <a:latin typeface="Arial"/>
                <a:cs typeface="Arial"/>
              </a:rPr>
              <a:t>, </a:t>
            </a:r>
            <a:r>
              <a:rPr lang="en-US" sz="1400" dirty="0" err="1">
                <a:latin typeface="Arial"/>
                <a:cs typeface="Arial"/>
              </a:rPr>
              <a:t>очень</a:t>
            </a:r>
            <a:r>
              <a:rPr lang="en-US" sz="1400" dirty="0">
                <a:latin typeface="Arial"/>
                <a:cs typeface="Arial"/>
              </a:rPr>
              <a:t> </a:t>
            </a:r>
            <a:r>
              <a:rPr lang="en-US" sz="1400" dirty="0" err="1">
                <a:latin typeface="Arial"/>
                <a:cs typeface="Arial"/>
              </a:rPr>
              <a:t>велик</a:t>
            </a:r>
            <a:r>
              <a:rPr lang="en-US" sz="1400" dirty="0">
                <a:latin typeface="Arial"/>
                <a:cs typeface="Arial"/>
              </a:rPr>
              <a:t>.</a:t>
            </a:r>
            <a:endParaRPr lang="ru-RU" sz="1400" dirty="0">
              <a:latin typeface="Arial"/>
              <a:cs typeface="Arial"/>
            </a:endParaRPr>
          </a:p>
          <a:p>
            <a:endParaRPr lang="ru-RU" sz="1400" dirty="0">
              <a:latin typeface="Arial"/>
              <a:cs typeface="Arial"/>
            </a:endParaRPr>
          </a:p>
        </p:txBody>
      </p:sp>
      <p:pic>
        <p:nvPicPr>
          <p:cNvPr id="7" name="Содержимое 6" descr="1404438728_preview_ef072513dc48cd47e1cdd02ae540fefa.jpg"/>
          <p:cNvPicPr>
            <a:picLocks noGrp="1" noChangeAspect="1"/>
          </p:cNvPicPr>
          <p:nvPr>
            <p:ph sz="quarter" idx="4"/>
          </p:nvPr>
        </p:nvPicPr>
        <p:blipFill>
          <a:blip r:embed="rId2" cstate="email">
            <a:extLst>
              <a:ext uri="{28A0092B-C50C-407E-A947-70E740481C1C}">
                <a14:useLocalDpi xmlns:a14="http://schemas.microsoft.com/office/drawing/2010/main" val="0"/>
              </a:ext>
            </a:extLst>
          </a:blip>
          <a:stretch>
            <a:fillRect/>
          </a:stretch>
        </p:blipFill>
        <p:spPr>
          <a:xfrm>
            <a:off x="4241800" y="3280012"/>
            <a:ext cx="3298825" cy="2210914"/>
          </a:xfrm>
        </p:spPr>
      </p:pic>
    </p:spTree>
    <p:extLst>
      <p:ext uri="{BB962C8B-B14F-4D97-AF65-F5344CB8AC3E}">
        <p14:creationId xmlns:p14="http://schemas.microsoft.com/office/powerpoint/2010/main" val="243387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Изображение 10" descr="1352965197_0733.720x423.jpe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26616" y="349250"/>
            <a:ext cx="4561191" cy="2679700"/>
          </a:xfrm>
          <a:prstGeom prst="rect">
            <a:avLst/>
          </a:prstGeom>
        </p:spPr>
      </p:pic>
      <p:pic>
        <p:nvPicPr>
          <p:cNvPr id="7" name="Содержимое 6" descr="718344529.jpg"/>
          <p:cNvPicPr>
            <a:picLocks noGrp="1" noChangeAspect="1"/>
          </p:cNvPicPr>
          <p:nvPr>
            <p:ph sz="half" idx="2"/>
          </p:nvPr>
        </p:nvPicPr>
        <p:blipFill>
          <a:blip r:embed="rId3">
            <a:extLst>
              <a:ext uri="{28A0092B-C50C-407E-A947-70E740481C1C}">
                <a14:useLocalDpi xmlns:a14="http://schemas.microsoft.com/office/drawing/2010/main" val="0"/>
              </a:ext>
            </a:extLst>
          </a:blip>
          <a:srcRect l="18959" r="18959"/>
          <a:stretch>
            <a:fillRect/>
          </a:stretch>
        </p:blipFill>
        <p:spPr>
          <a:xfrm>
            <a:off x="286428" y="382588"/>
            <a:ext cx="4040188" cy="3687762"/>
          </a:xfrm>
        </p:spPr>
      </p:pic>
      <p:pic>
        <p:nvPicPr>
          <p:cNvPr id="8" name="Содержимое 7" descr="237272_546890.jpg"/>
          <p:cNvPicPr>
            <a:picLocks noGrp="1" noChangeAspect="1"/>
          </p:cNvPicPr>
          <p:nvPr>
            <p:ph sz="quarter" idx="4"/>
          </p:nvPr>
        </p:nvPicPr>
        <p:blipFill>
          <a:blip r:embed="rId4" cstate="email">
            <a:extLst>
              <a:ext uri="{28A0092B-C50C-407E-A947-70E740481C1C}">
                <a14:useLocalDpi xmlns:a14="http://schemas.microsoft.com/office/drawing/2010/main" val="0"/>
              </a:ext>
            </a:extLst>
          </a:blip>
          <a:stretch>
            <a:fillRect/>
          </a:stretch>
        </p:blipFill>
        <p:spPr>
          <a:xfrm>
            <a:off x="4241800" y="3295537"/>
            <a:ext cx="3298825" cy="2179863"/>
          </a:xfrm>
        </p:spPr>
      </p:pic>
      <p:pic>
        <p:nvPicPr>
          <p:cNvPr id="9" name="Изображение 8" descr="big_835158.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2667000"/>
            <a:ext cx="3924300" cy="2951074"/>
          </a:xfrm>
          <a:prstGeom prst="rect">
            <a:avLst/>
          </a:prstGeom>
        </p:spPr>
      </p:pic>
      <p:pic>
        <p:nvPicPr>
          <p:cNvPr id="10" name="Изображение 9" descr="29747_original.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148840" y="4305300"/>
            <a:ext cx="3769360" cy="2525165"/>
          </a:xfrm>
          <a:prstGeom prst="rect">
            <a:avLst/>
          </a:prstGeom>
        </p:spPr>
      </p:pic>
      <p:pic>
        <p:nvPicPr>
          <p:cNvPr id="13" name="Изображение 12" descr="1428303508_ato4.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331085" y="1733550"/>
            <a:ext cx="5991061" cy="3987800"/>
          </a:xfrm>
          <a:prstGeom prst="rect">
            <a:avLst/>
          </a:prstGeom>
        </p:spPr>
      </p:pic>
    </p:spTree>
    <p:extLst>
      <p:ext uri="{BB962C8B-B14F-4D97-AF65-F5344CB8AC3E}">
        <p14:creationId xmlns:p14="http://schemas.microsoft.com/office/powerpoint/2010/main" val="364070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4000"/>
                            </p:stCondLst>
                            <p:childTnLst>
                              <p:par>
                                <p:cTn id="13" presetID="10" presetClass="entr" presetSubtype="0" fill="hold" nodeType="after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7000"/>
                            </p:stCondLst>
                            <p:childTnLst>
                              <p:par>
                                <p:cTn id="17" presetID="10" presetClass="entr" presetSubtype="0" fill="hold" nodeType="after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10000"/>
                            </p:stCondLst>
                            <p:childTnLst>
                              <p:par>
                                <p:cTn id="21" presetID="10" presetClass="entr" presetSubtype="0" fill="hold"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130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Авианалет</a:t>
            </a:r>
          </a:p>
        </p:txBody>
      </p:sp>
      <p:sp>
        <p:nvSpPr>
          <p:cNvPr id="3" name="Текст 2"/>
          <p:cNvSpPr>
            <a:spLocks noGrp="1"/>
          </p:cNvSpPr>
          <p:nvPr>
            <p:ph type="body" idx="1"/>
          </p:nvPr>
        </p:nvSpPr>
        <p:spPr>
          <a:xfrm>
            <a:off x="426128" y="1722438"/>
            <a:ext cx="8362272" cy="436562"/>
          </a:xfrm>
        </p:spPr>
        <p:txBody>
          <a:bodyPr/>
          <a:lstStyle/>
          <a:p>
            <a:r>
              <a:rPr lang="ru-RU" sz="1800" dirty="0">
                <a:latin typeface="Arial"/>
                <a:cs typeface="Arial"/>
              </a:rPr>
              <a:t>Меры по спасению:</a:t>
            </a:r>
          </a:p>
        </p:txBody>
      </p:sp>
      <p:sp>
        <p:nvSpPr>
          <p:cNvPr id="4" name="Содержимое 3"/>
          <p:cNvSpPr>
            <a:spLocks noGrp="1"/>
          </p:cNvSpPr>
          <p:nvPr>
            <p:ph sz="half" idx="2"/>
          </p:nvPr>
        </p:nvSpPr>
        <p:spPr>
          <a:xfrm>
            <a:off x="870628" y="2159000"/>
            <a:ext cx="7587572" cy="4368800"/>
          </a:xfrm>
        </p:spPr>
        <p:txBody>
          <a:bodyPr>
            <a:noAutofit/>
          </a:bodyPr>
          <a:lstStyle/>
          <a:p>
            <a:pPr marL="457200" indent="-342900">
              <a:buFont typeface="+mj-lt"/>
              <a:buAutoNum type="arabicPeriod"/>
            </a:pPr>
            <a:r>
              <a:rPr lang="en-US" sz="1400" dirty="0" err="1">
                <a:latin typeface="Arial"/>
                <a:ea typeface="ＭＳ 明朝"/>
                <a:cs typeface="Arial"/>
              </a:rPr>
              <a:t>Худшая</a:t>
            </a:r>
            <a:r>
              <a:rPr lang="en-US" sz="1400" dirty="0">
                <a:latin typeface="Arial"/>
                <a:ea typeface="ＭＳ 明朝"/>
                <a:cs typeface="Arial"/>
              </a:rPr>
              <a:t> </a:t>
            </a:r>
            <a:r>
              <a:rPr lang="en-US" sz="1400" dirty="0" err="1">
                <a:latin typeface="Arial"/>
                <a:ea typeface="ＭＳ 明朝"/>
                <a:cs typeface="Arial"/>
              </a:rPr>
              <a:t>идея</a:t>
            </a:r>
            <a:r>
              <a:rPr lang="en-US" sz="1400" dirty="0">
                <a:latin typeface="Arial"/>
                <a:ea typeface="ＭＳ 明朝"/>
                <a:cs typeface="Arial"/>
              </a:rPr>
              <a:t> – </a:t>
            </a:r>
            <a:r>
              <a:rPr lang="en-US" sz="1400" dirty="0" err="1">
                <a:latin typeface="Arial"/>
                <a:ea typeface="ＭＳ 明朝"/>
                <a:cs typeface="Arial"/>
              </a:rPr>
              <a:t>это</a:t>
            </a:r>
            <a:r>
              <a:rPr lang="en-US" sz="1400" dirty="0">
                <a:latin typeface="Arial"/>
                <a:ea typeface="ＭＳ 明朝"/>
                <a:cs typeface="Arial"/>
              </a:rPr>
              <a:t> </a:t>
            </a:r>
            <a:r>
              <a:rPr lang="en-US" sz="1400" dirty="0" err="1">
                <a:latin typeface="Arial"/>
                <a:ea typeface="ＭＳ 明朝"/>
                <a:cs typeface="Arial"/>
              </a:rPr>
              <a:t>куда-то</a:t>
            </a:r>
            <a:r>
              <a:rPr lang="en-US" sz="1400" dirty="0">
                <a:latin typeface="Arial"/>
                <a:ea typeface="ＭＳ 明朝"/>
                <a:cs typeface="Arial"/>
              </a:rPr>
              <a:t> </a:t>
            </a:r>
            <a:r>
              <a:rPr lang="en-US" sz="1400" dirty="0" err="1">
                <a:latin typeface="Arial"/>
                <a:ea typeface="ＭＳ 明朝"/>
                <a:cs typeface="Arial"/>
              </a:rPr>
              <a:t>бежать</a:t>
            </a:r>
            <a:r>
              <a:rPr lang="en-US" sz="1400" dirty="0">
                <a:latin typeface="Arial"/>
                <a:ea typeface="ＭＳ 明朝"/>
                <a:cs typeface="Arial"/>
              </a:rPr>
              <a:t> </a:t>
            </a:r>
            <a:r>
              <a:rPr lang="en-US" sz="1400" dirty="0" err="1">
                <a:latin typeface="Arial"/>
                <a:ea typeface="ＭＳ 明朝"/>
                <a:cs typeface="Arial"/>
              </a:rPr>
              <a:t>и</a:t>
            </a:r>
            <a:r>
              <a:rPr lang="en-US" sz="1400" dirty="0">
                <a:latin typeface="Arial"/>
                <a:ea typeface="ＭＳ 明朝"/>
                <a:cs typeface="Arial"/>
              </a:rPr>
              <a:t> </a:t>
            </a:r>
            <a:r>
              <a:rPr lang="en-US" sz="1400" dirty="0" err="1">
                <a:latin typeface="Arial"/>
                <a:ea typeface="ＭＳ 明朝"/>
                <a:cs typeface="Arial"/>
              </a:rPr>
              <a:t>вообще</a:t>
            </a:r>
            <a:r>
              <a:rPr lang="en-US" sz="1400" dirty="0">
                <a:latin typeface="Arial"/>
                <a:ea typeface="ＭＳ 明朝"/>
                <a:cs typeface="Arial"/>
              </a:rPr>
              <a:t> </a:t>
            </a:r>
            <a:r>
              <a:rPr lang="en-US" sz="1400" dirty="0" err="1">
                <a:latin typeface="Arial"/>
                <a:ea typeface="ＭＳ 明朝"/>
                <a:cs typeface="Arial"/>
              </a:rPr>
              <a:t>находиться</a:t>
            </a:r>
            <a:r>
              <a:rPr lang="en-US" sz="1400" dirty="0">
                <a:latin typeface="Arial"/>
                <a:ea typeface="ＭＳ 明朝"/>
                <a:cs typeface="Arial"/>
              </a:rPr>
              <a:t> </a:t>
            </a:r>
            <a:r>
              <a:rPr lang="en-US" sz="1400" dirty="0" err="1">
                <a:latin typeface="Arial"/>
                <a:ea typeface="ＭＳ 明朝"/>
                <a:cs typeface="Arial"/>
              </a:rPr>
              <a:t>в</a:t>
            </a:r>
            <a:r>
              <a:rPr lang="en-US" sz="1400" dirty="0">
                <a:latin typeface="Arial"/>
                <a:ea typeface="ＭＳ 明朝"/>
                <a:cs typeface="Arial"/>
              </a:rPr>
              <a:t> </a:t>
            </a:r>
            <a:r>
              <a:rPr lang="en-US" sz="1400" dirty="0" err="1">
                <a:latin typeface="Arial"/>
                <a:ea typeface="ＭＳ 明朝"/>
                <a:cs typeface="Arial"/>
              </a:rPr>
              <a:t>вертикальном</a:t>
            </a:r>
            <a:r>
              <a:rPr lang="en-US" sz="1400" dirty="0">
                <a:latin typeface="Arial"/>
                <a:ea typeface="ＭＳ 明朝"/>
                <a:cs typeface="Arial"/>
              </a:rPr>
              <a:t> </a:t>
            </a:r>
            <a:r>
              <a:rPr lang="en-US" sz="1400" dirty="0" err="1">
                <a:latin typeface="Arial"/>
                <a:ea typeface="ＭＳ 明朝"/>
                <a:cs typeface="Arial"/>
              </a:rPr>
              <a:t>положении</a:t>
            </a:r>
            <a:r>
              <a:rPr lang="en-US" sz="1400" dirty="0">
                <a:latin typeface="Arial"/>
                <a:ea typeface="ＭＳ 明朝"/>
                <a:cs typeface="Arial"/>
              </a:rPr>
              <a:t>, </a:t>
            </a:r>
            <a:r>
              <a:rPr lang="en-US" sz="1400" dirty="0" err="1">
                <a:latin typeface="Arial"/>
                <a:ea typeface="ＭＳ 明朝"/>
                <a:cs typeface="Arial"/>
              </a:rPr>
              <a:t>если</a:t>
            </a:r>
            <a:r>
              <a:rPr lang="en-US" sz="1400" dirty="0">
                <a:latin typeface="Arial"/>
                <a:ea typeface="ＭＳ 明朝"/>
                <a:cs typeface="Arial"/>
              </a:rPr>
              <a:t> </a:t>
            </a:r>
            <a:r>
              <a:rPr lang="en-US" sz="1400" dirty="0" err="1">
                <a:latin typeface="Arial"/>
                <a:ea typeface="ＭＳ 明朝"/>
                <a:cs typeface="Arial"/>
              </a:rPr>
              <a:t>взрывы</a:t>
            </a:r>
            <a:r>
              <a:rPr lang="en-US" sz="1400" dirty="0">
                <a:latin typeface="Arial"/>
                <a:ea typeface="ＭＳ 明朝"/>
                <a:cs typeface="Arial"/>
              </a:rPr>
              <a:t> </a:t>
            </a:r>
            <a:r>
              <a:rPr lang="en-US" sz="1400" dirty="0" err="1">
                <a:latin typeface="Arial"/>
                <a:ea typeface="ＭＳ 明朝"/>
                <a:cs typeface="Arial"/>
              </a:rPr>
              <a:t>раздаются</a:t>
            </a:r>
            <a:r>
              <a:rPr lang="en-US" sz="1400" dirty="0">
                <a:latin typeface="Arial"/>
                <a:ea typeface="ＭＳ 明朝"/>
                <a:cs typeface="Arial"/>
              </a:rPr>
              <a:t> </a:t>
            </a:r>
            <a:r>
              <a:rPr lang="en-US" sz="1400" dirty="0" err="1">
                <a:latin typeface="Arial"/>
                <a:ea typeface="ＭＳ 明朝"/>
                <a:cs typeface="Arial"/>
              </a:rPr>
              <a:t>рядом</a:t>
            </a:r>
            <a:r>
              <a:rPr lang="en-US" sz="1400" dirty="0">
                <a:latin typeface="Arial"/>
                <a:ea typeface="ＭＳ 明朝"/>
                <a:cs typeface="Arial"/>
              </a:rPr>
              <a:t>, </a:t>
            </a:r>
            <a:r>
              <a:rPr lang="en-US" sz="1400" dirty="0" err="1">
                <a:latin typeface="Arial"/>
                <a:ea typeface="ＭＳ 明朝"/>
                <a:cs typeface="Arial"/>
              </a:rPr>
              <a:t>так</a:t>
            </a:r>
            <a:r>
              <a:rPr lang="en-US" sz="1400" dirty="0">
                <a:latin typeface="Arial"/>
                <a:ea typeface="ＭＳ 明朝"/>
                <a:cs typeface="Arial"/>
              </a:rPr>
              <a:t> </a:t>
            </a:r>
            <a:r>
              <a:rPr lang="en-US" sz="1400" dirty="0" err="1">
                <a:latin typeface="Arial"/>
                <a:ea typeface="ＭＳ 明朝"/>
                <a:cs typeface="Arial"/>
              </a:rPr>
              <a:t>человек</a:t>
            </a:r>
            <a:r>
              <a:rPr lang="en-US" sz="1400" dirty="0">
                <a:latin typeface="Arial"/>
                <a:ea typeface="ＭＳ 明朝"/>
                <a:cs typeface="Arial"/>
              </a:rPr>
              <a:t> </a:t>
            </a:r>
            <a:r>
              <a:rPr lang="en-US" sz="1400" dirty="0" err="1">
                <a:latin typeface="Arial"/>
                <a:ea typeface="ＭＳ 明朝"/>
                <a:cs typeface="Arial"/>
              </a:rPr>
              <a:t>наиболее</a:t>
            </a:r>
            <a:r>
              <a:rPr lang="en-US" sz="1400" dirty="0">
                <a:latin typeface="Arial"/>
                <a:ea typeface="ＭＳ 明朝"/>
                <a:cs typeface="Arial"/>
              </a:rPr>
              <a:t> </a:t>
            </a:r>
            <a:r>
              <a:rPr lang="en-US" sz="1400" dirty="0" err="1">
                <a:latin typeface="Arial"/>
                <a:ea typeface="ＭＳ 明朝"/>
                <a:cs typeface="Arial"/>
              </a:rPr>
              <a:t>подвержен</a:t>
            </a:r>
            <a:r>
              <a:rPr lang="en-US" sz="1400" dirty="0">
                <a:latin typeface="Arial"/>
                <a:ea typeface="ＭＳ 明朝"/>
                <a:cs typeface="Arial"/>
              </a:rPr>
              <a:t> </a:t>
            </a:r>
            <a:r>
              <a:rPr lang="en-US" sz="1400" dirty="0" err="1">
                <a:latin typeface="Arial"/>
                <a:ea typeface="ＭＳ 明朝"/>
                <a:cs typeface="Arial"/>
              </a:rPr>
              <a:t>контузиям</a:t>
            </a:r>
            <a:r>
              <a:rPr lang="en-US" sz="1400" dirty="0">
                <a:latin typeface="Arial"/>
                <a:ea typeface="ＭＳ 明朝"/>
                <a:cs typeface="Arial"/>
              </a:rPr>
              <a:t> </a:t>
            </a:r>
            <a:r>
              <a:rPr lang="en-US" sz="1400" dirty="0" err="1">
                <a:latin typeface="Arial"/>
                <a:ea typeface="ＭＳ 明朝"/>
                <a:cs typeface="Arial"/>
              </a:rPr>
              <a:t>и</a:t>
            </a:r>
            <a:r>
              <a:rPr lang="en-US" sz="1400" dirty="0">
                <a:latin typeface="Arial"/>
                <a:ea typeface="ＭＳ 明朝"/>
                <a:cs typeface="Arial"/>
              </a:rPr>
              <a:t> </a:t>
            </a:r>
            <a:r>
              <a:rPr lang="en-US" sz="1400" dirty="0" err="1">
                <a:latin typeface="Arial"/>
                <a:ea typeface="ＭＳ 明朝"/>
                <a:cs typeface="Arial"/>
              </a:rPr>
              <a:t>попаданиям</a:t>
            </a:r>
            <a:r>
              <a:rPr lang="en-US" sz="1400" dirty="0">
                <a:latin typeface="Arial"/>
                <a:ea typeface="ＭＳ 明朝"/>
                <a:cs typeface="Arial"/>
              </a:rPr>
              <a:t> </a:t>
            </a:r>
            <a:r>
              <a:rPr lang="en-US" sz="1400" dirty="0" err="1">
                <a:latin typeface="Arial"/>
                <a:ea typeface="ＭＳ 明朝"/>
                <a:cs typeface="Arial"/>
              </a:rPr>
              <a:t>осколков</a:t>
            </a:r>
            <a:r>
              <a:rPr lang="en-US" sz="1400" dirty="0">
                <a:latin typeface="Arial"/>
                <a:ea typeface="ＭＳ 明朝"/>
                <a:cs typeface="Arial"/>
              </a:rPr>
              <a:t>. </a:t>
            </a:r>
            <a:r>
              <a:rPr lang="en-US" sz="1400" dirty="0" err="1">
                <a:latin typeface="Arial"/>
                <a:ea typeface="ＭＳ 明朝"/>
                <a:cs typeface="Arial"/>
              </a:rPr>
              <a:t>Лучше</a:t>
            </a:r>
            <a:r>
              <a:rPr lang="en-US" sz="1400" dirty="0">
                <a:latin typeface="Arial"/>
                <a:ea typeface="ＭＳ 明朝"/>
                <a:cs typeface="Arial"/>
              </a:rPr>
              <a:t> </a:t>
            </a:r>
            <a:r>
              <a:rPr lang="en-US" sz="1400" dirty="0" err="1">
                <a:latin typeface="Arial"/>
                <a:ea typeface="ＭＳ 明朝"/>
                <a:cs typeface="Arial"/>
              </a:rPr>
              <a:t>упасть</a:t>
            </a:r>
            <a:r>
              <a:rPr lang="en-US" sz="1400" dirty="0">
                <a:latin typeface="Arial"/>
                <a:ea typeface="ＭＳ 明朝"/>
                <a:cs typeface="Arial"/>
              </a:rPr>
              <a:t> </a:t>
            </a:r>
            <a:r>
              <a:rPr lang="en-US" sz="1400" dirty="0" err="1">
                <a:latin typeface="Arial"/>
                <a:ea typeface="ＭＳ 明朝"/>
                <a:cs typeface="Arial"/>
              </a:rPr>
              <a:t>на</a:t>
            </a:r>
            <a:r>
              <a:rPr lang="en-US" sz="1400" dirty="0">
                <a:latin typeface="Arial"/>
                <a:ea typeface="ＭＳ 明朝"/>
                <a:cs typeface="Arial"/>
              </a:rPr>
              <a:t> </a:t>
            </a:r>
            <a:r>
              <a:rPr lang="en-US" sz="1400" dirty="0" err="1">
                <a:latin typeface="Arial"/>
                <a:ea typeface="ＭＳ 明朝"/>
                <a:cs typeface="Arial"/>
              </a:rPr>
              <a:t>землю</a:t>
            </a:r>
            <a:r>
              <a:rPr lang="en-US" sz="1400" dirty="0">
                <a:latin typeface="Arial"/>
                <a:ea typeface="ＭＳ 明朝"/>
                <a:cs typeface="Arial"/>
              </a:rPr>
              <a:t> </a:t>
            </a:r>
            <a:r>
              <a:rPr lang="en-US" sz="1400" dirty="0" err="1">
                <a:latin typeface="Arial"/>
                <a:ea typeface="ＭＳ 明朝"/>
                <a:cs typeface="Arial"/>
              </a:rPr>
              <a:t>и</a:t>
            </a:r>
            <a:r>
              <a:rPr lang="en-US" sz="1400" dirty="0">
                <a:latin typeface="Arial"/>
                <a:ea typeface="ＭＳ 明朝"/>
                <a:cs typeface="Arial"/>
              </a:rPr>
              <a:t> </a:t>
            </a:r>
            <a:r>
              <a:rPr lang="en-US" sz="1400" dirty="0" err="1">
                <a:latin typeface="Arial"/>
                <a:ea typeface="ＭＳ 明朝"/>
                <a:cs typeface="Arial"/>
              </a:rPr>
              <a:t>закрыть</a:t>
            </a:r>
            <a:r>
              <a:rPr lang="en-US" sz="1400" dirty="0">
                <a:latin typeface="Arial"/>
                <a:ea typeface="ＭＳ 明朝"/>
                <a:cs typeface="Arial"/>
              </a:rPr>
              <a:t> </a:t>
            </a:r>
            <a:r>
              <a:rPr lang="en-US" sz="1400" dirty="0" err="1">
                <a:latin typeface="Arial"/>
                <a:ea typeface="ＭＳ 明朝"/>
                <a:cs typeface="Arial"/>
              </a:rPr>
              <a:t>голову</a:t>
            </a:r>
            <a:r>
              <a:rPr lang="en-US" sz="1400" dirty="0">
                <a:latin typeface="Arial"/>
                <a:ea typeface="ＭＳ 明朝"/>
                <a:cs typeface="Arial"/>
              </a:rPr>
              <a:t> </a:t>
            </a:r>
            <a:r>
              <a:rPr lang="en-US" sz="1400" dirty="0" err="1">
                <a:latin typeface="Arial"/>
                <a:ea typeface="ＭＳ 明朝"/>
                <a:cs typeface="Arial"/>
              </a:rPr>
              <a:t>руками</a:t>
            </a:r>
            <a:r>
              <a:rPr lang="en-US" sz="1400" dirty="0">
                <a:latin typeface="Arial"/>
                <a:ea typeface="ＭＳ 明朝"/>
                <a:cs typeface="Arial"/>
              </a:rPr>
              <a:t>, </a:t>
            </a:r>
            <a:r>
              <a:rPr lang="en-US" sz="1400" dirty="0" err="1">
                <a:latin typeface="Arial"/>
                <a:ea typeface="ＭＳ 明朝"/>
                <a:cs typeface="Arial"/>
              </a:rPr>
              <a:t>если</a:t>
            </a:r>
            <a:r>
              <a:rPr lang="en-US" sz="1400" dirty="0">
                <a:latin typeface="Arial"/>
                <a:ea typeface="ＭＳ 明朝"/>
                <a:cs typeface="Arial"/>
              </a:rPr>
              <a:t> </a:t>
            </a:r>
            <a:r>
              <a:rPr lang="en-US" sz="1400" dirty="0" err="1">
                <a:latin typeface="Arial"/>
                <a:ea typeface="ＭＳ 明朝"/>
                <a:cs typeface="Arial"/>
              </a:rPr>
              <a:t>времени</a:t>
            </a:r>
            <a:r>
              <a:rPr lang="en-US" sz="1400" dirty="0">
                <a:latin typeface="Arial"/>
                <a:ea typeface="ＭＳ 明朝"/>
                <a:cs typeface="Arial"/>
              </a:rPr>
              <a:t> </a:t>
            </a:r>
            <a:r>
              <a:rPr lang="en-US" sz="1400" dirty="0" err="1">
                <a:latin typeface="Arial"/>
                <a:ea typeface="ＭＳ 明朝"/>
                <a:cs typeface="Arial"/>
              </a:rPr>
              <a:t>на</a:t>
            </a:r>
            <a:r>
              <a:rPr lang="en-US" sz="1400" dirty="0">
                <a:latin typeface="Arial"/>
                <a:ea typeface="ＭＳ 明朝"/>
                <a:cs typeface="Arial"/>
              </a:rPr>
              <a:t> </a:t>
            </a:r>
            <a:r>
              <a:rPr lang="en-US" sz="1400" dirty="0" err="1">
                <a:latin typeface="Arial"/>
                <a:ea typeface="ＭＳ 明朝"/>
                <a:cs typeface="Arial"/>
              </a:rPr>
              <a:t>отступление</a:t>
            </a:r>
            <a:r>
              <a:rPr lang="en-US" sz="1400" dirty="0">
                <a:latin typeface="Arial"/>
                <a:ea typeface="ＭＳ 明朝"/>
                <a:cs typeface="Arial"/>
              </a:rPr>
              <a:t> </a:t>
            </a:r>
            <a:r>
              <a:rPr lang="en-US" sz="1400" dirty="0" err="1">
                <a:latin typeface="Arial"/>
                <a:ea typeface="ＭＳ 明朝"/>
                <a:cs typeface="Arial"/>
              </a:rPr>
              <a:t>нет</a:t>
            </a:r>
            <a:r>
              <a:rPr lang="en-US" sz="1400" dirty="0">
                <a:latin typeface="Arial"/>
                <a:ea typeface="ＭＳ 明朝"/>
                <a:cs typeface="Arial"/>
              </a:rPr>
              <a:t> </a:t>
            </a:r>
            <a:r>
              <a:rPr lang="en-US" sz="1400" dirty="0" err="1">
                <a:latin typeface="Arial"/>
                <a:ea typeface="ＭＳ 明朝"/>
                <a:cs typeface="Arial"/>
              </a:rPr>
              <a:t>вообще</a:t>
            </a:r>
            <a:r>
              <a:rPr lang="en-US" sz="1400" dirty="0">
                <a:latin typeface="Arial"/>
                <a:ea typeface="ＭＳ 明朝"/>
                <a:cs typeface="Arial"/>
              </a:rPr>
              <a:t>, </a:t>
            </a:r>
            <a:r>
              <a:rPr lang="en-US" sz="1400" dirty="0" err="1">
                <a:latin typeface="Arial"/>
                <a:ea typeface="ＭＳ 明朝"/>
                <a:cs typeface="Arial"/>
              </a:rPr>
              <a:t>такая</a:t>
            </a:r>
            <a:r>
              <a:rPr lang="en-US" sz="1400" dirty="0">
                <a:latin typeface="Arial"/>
                <a:ea typeface="ＭＳ 明朝"/>
                <a:cs typeface="Arial"/>
              </a:rPr>
              <a:t> </a:t>
            </a:r>
            <a:r>
              <a:rPr lang="en-US" sz="1400" dirty="0" err="1">
                <a:latin typeface="Arial"/>
                <a:ea typeface="ＭＳ 明朝"/>
                <a:cs typeface="Arial"/>
              </a:rPr>
              <a:t>защита</a:t>
            </a:r>
            <a:r>
              <a:rPr lang="en-US" sz="1400" dirty="0">
                <a:latin typeface="Arial"/>
                <a:ea typeface="ＭＳ 明朝"/>
                <a:cs typeface="Arial"/>
              </a:rPr>
              <a:t> </a:t>
            </a:r>
            <a:r>
              <a:rPr lang="en-US" sz="1400" dirty="0" err="1">
                <a:latin typeface="Arial"/>
                <a:ea typeface="ＭＳ 明朝"/>
                <a:cs typeface="Arial"/>
              </a:rPr>
              <a:t>не</a:t>
            </a:r>
            <a:r>
              <a:rPr lang="en-US" sz="1400" dirty="0">
                <a:latin typeface="Arial"/>
                <a:ea typeface="ＭＳ 明朝"/>
                <a:cs typeface="Arial"/>
              </a:rPr>
              <a:t> </a:t>
            </a:r>
            <a:r>
              <a:rPr lang="en-US" sz="1400" dirty="0" err="1">
                <a:latin typeface="Arial"/>
                <a:ea typeface="ＭＳ 明朝"/>
                <a:cs typeface="Arial"/>
              </a:rPr>
              <a:t>на</a:t>
            </a:r>
            <a:r>
              <a:rPr lang="en-US" sz="1400" dirty="0">
                <a:latin typeface="Arial"/>
                <a:ea typeface="ＭＳ 明朝"/>
                <a:cs typeface="Arial"/>
              </a:rPr>
              <a:t> </a:t>
            </a:r>
            <a:r>
              <a:rPr lang="en-US" sz="1400" dirty="0" err="1">
                <a:latin typeface="Arial"/>
                <a:ea typeface="ＭＳ 明朝"/>
                <a:cs typeface="Arial"/>
              </a:rPr>
              <a:t>много</a:t>
            </a:r>
            <a:r>
              <a:rPr lang="en-US" sz="1400" dirty="0">
                <a:latin typeface="Arial"/>
                <a:ea typeface="ＭＳ 明朝"/>
                <a:cs typeface="Arial"/>
              </a:rPr>
              <a:t> </a:t>
            </a:r>
            <a:r>
              <a:rPr lang="en-US" sz="1400" dirty="0" err="1">
                <a:latin typeface="Arial"/>
                <a:ea typeface="ＭＳ 明朝"/>
                <a:cs typeface="Arial"/>
              </a:rPr>
              <a:t>лучше</a:t>
            </a:r>
            <a:r>
              <a:rPr lang="en-US" sz="1400" dirty="0">
                <a:latin typeface="Arial"/>
                <a:ea typeface="ＭＳ 明朝"/>
                <a:cs typeface="Arial"/>
              </a:rPr>
              <a:t>, </a:t>
            </a:r>
            <a:r>
              <a:rPr lang="en-US" sz="1400" dirty="0" err="1">
                <a:latin typeface="Arial"/>
                <a:ea typeface="ＭＳ 明朝"/>
                <a:cs typeface="Arial"/>
              </a:rPr>
              <a:t>но</a:t>
            </a:r>
            <a:r>
              <a:rPr lang="en-US" sz="1400" dirty="0">
                <a:latin typeface="Arial"/>
                <a:ea typeface="ＭＳ 明朝"/>
                <a:cs typeface="Arial"/>
              </a:rPr>
              <a:t> </a:t>
            </a:r>
            <a:r>
              <a:rPr lang="en-US" sz="1400" dirty="0" err="1">
                <a:latin typeface="Arial"/>
                <a:ea typeface="ＭＳ 明朝"/>
                <a:cs typeface="Arial"/>
              </a:rPr>
              <a:t>лучше</a:t>
            </a:r>
            <a:r>
              <a:rPr lang="en-US" sz="1400" dirty="0">
                <a:latin typeface="Arial"/>
                <a:ea typeface="ＭＳ 明朝"/>
                <a:cs typeface="Arial"/>
              </a:rPr>
              <a:t> </a:t>
            </a:r>
            <a:r>
              <a:rPr lang="en-US" sz="1400" dirty="0" err="1">
                <a:latin typeface="Arial"/>
                <a:ea typeface="ＭＳ 明朝"/>
                <a:cs typeface="Arial"/>
              </a:rPr>
              <a:t>чем</a:t>
            </a:r>
            <a:r>
              <a:rPr lang="en-US" sz="1400" dirty="0">
                <a:latin typeface="Arial"/>
                <a:ea typeface="ＭＳ 明朝"/>
                <a:cs typeface="Arial"/>
              </a:rPr>
              <a:t> </a:t>
            </a:r>
            <a:r>
              <a:rPr lang="en-US" sz="1400" dirty="0" err="1">
                <a:latin typeface="Arial"/>
                <a:ea typeface="ＭＳ 明朝"/>
                <a:cs typeface="Arial"/>
              </a:rPr>
              <a:t>ничего</a:t>
            </a:r>
            <a:r>
              <a:rPr lang="ru-RU" sz="1400" dirty="0">
                <a:latin typeface="Arial"/>
                <a:cs typeface="Arial"/>
              </a:rPr>
              <a:t> </a:t>
            </a:r>
          </a:p>
          <a:p>
            <a:pPr marL="457200" indent="-342900">
              <a:buFont typeface="+mj-lt"/>
              <a:buAutoNum type="arabicPeriod"/>
            </a:pPr>
            <a:r>
              <a:rPr lang="en-US" sz="1400" dirty="0" err="1">
                <a:latin typeface="Arial"/>
                <a:ea typeface="ＭＳ 明朝"/>
                <a:cs typeface="Arial"/>
              </a:rPr>
              <a:t>Авиаудары</a:t>
            </a:r>
            <a:r>
              <a:rPr lang="en-US" sz="1400" dirty="0">
                <a:latin typeface="Arial"/>
                <a:ea typeface="ＭＳ 明朝"/>
                <a:cs typeface="Arial"/>
              </a:rPr>
              <a:t>, </a:t>
            </a:r>
            <a:r>
              <a:rPr lang="en-US" sz="1400" dirty="0" err="1">
                <a:latin typeface="Arial"/>
                <a:ea typeface="ＭＳ 明朝"/>
                <a:cs typeface="Arial"/>
              </a:rPr>
              <a:t>как</a:t>
            </a:r>
            <a:r>
              <a:rPr lang="en-US" sz="1400" dirty="0">
                <a:latin typeface="Arial"/>
                <a:ea typeface="ＭＳ 明朝"/>
                <a:cs typeface="Arial"/>
              </a:rPr>
              <a:t> </a:t>
            </a:r>
            <a:r>
              <a:rPr lang="en-US" sz="1400" dirty="0" err="1">
                <a:latin typeface="Arial"/>
                <a:ea typeface="ＭＳ 明朝"/>
                <a:cs typeface="Arial"/>
              </a:rPr>
              <a:t>правило</a:t>
            </a:r>
            <a:r>
              <a:rPr lang="en-US" sz="1400" dirty="0">
                <a:latin typeface="Arial"/>
                <a:ea typeface="ＭＳ 明朝"/>
                <a:cs typeface="Arial"/>
              </a:rPr>
              <a:t>, </a:t>
            </a:r>
            <a:r>
              <a:rPr lang="en-US" sz="1400" dirty="0" err="1">
                <a:latin typeface="Arial"/>
                <a:ea typeface="ＭＳ 明朝"/>
                <a:cs typeface="Arial"/>
              </a:rPr>
              <a:t>бывают</a:t>
            </a:r>
            <a:r>
              <a:rPr lang="en-US" sz="1400" dirty="0">
                <a:latin typeface="Arial"/>
                <a:ea typeface="ＭＳ 明朝"/>
                <a:cs typeface="Arial"/>
              </a:rPr>
              <a:t> </a:t>
            </a:r>
            <a:r>
              <a:rPr lang="en-US" sz="1400" dirty="0" err="1">
                <a:latin typeface="Arial"/>
                <a:ea typeface="ＭＳ 明朝"/>
                <a:cs typeface="Arial"/>
              </a:rPr>
              <a:t>не</a:t>
            </a:r>
            <a:r>
              <a:rPr lang="en-US" sz="1400" dirty="0">
                <a:latin typeface="Arial"/>
                <a:ea typeface="ＭＳ 明朝"/>
                <a:cs typeface="Arial"/>
              </a:rPr>
              <a:t> </a:t>
            </a:r>
            <a:r>
              <a:rPr lang="en-US" sz="1400" dirty="0" err="1">
                <a:latin typeface="Arial"/>
                <a:ea typeface="ＭＳ 明朝"/>
                <a:cs typeface="Arial"/>
              </a:rPr>
              <a:t>продолжительны</a:t>
            </a:r>
            <a:r>
              <a:rPr lang="en-US" sz="1400" dirty="0">
                <a:latin typeface="Arial"/>
                <a:ea typeface="ＭＳ 明朝"/>
                <a:cs typeface="Arial"/>
              </a:rPr>
              <a:t>, </a:t>
            </a:r>
            <a:r>
              <a:rPr lang="en-US" sz="1400" dirty="0" err="1">
                <a:latin typeface="Arial"/>
                <a:ea typeface="ＭＳ 明朝"/>
                <a:cs typeface="Arial"/>
              </a:rPr>
              <a:t>но</a:t>
            </a:r>
            <a:r>
              <a:rPr lang="en-US" sz="1400" dirty="0">
                <a:latin typeface="Arial"/>
                <a:ea typeface="ＭＳ 明朝"/>
                <a:cs typeface="Arial"/>
              </a:rPr>
              <a:t> </a:t>
            </a:r>
            <a:r>
              <a:rPr lang="en-US" sz="1400" dirty="0" err="1">
                <a:latin typeface="Arial"/>
                <a:ea typeface="ＭＳ 明朝"/>
                <a:cs typeface="Arial"/>
              </a:rPr>
              <a:t>точны</a:t>
            </a:r>
            <a:r>
              <a:rPr lang="en-US" sz="1400" dirty="0">
                <a:latin typeface="Arial"/>
                <a:ea typeface="ＭＳ 明朝"/>
                <a:cs typeface="Arial"/>
              </a:rPr>
              <a:t> </a:t>
            </a:r>
            <a:r>
              <a:rPr lang="en-US" sz="1400" dirty="0" err="1">
                <a:latin typeface="Arial"/>
                <a:ea typeface="ＭＳ 明朝"/>
                <a:cs typeface="Arial"/>
              </a:rPr>
              <a:t>и</a:t>
            </a:r>
            <a:r>
              <a:rPr lang="en-US" sz="1400" dirty="0">
                <a:latin typeface="Arial"/>
                <a:ea typeface="ＭＳ 明朝"/>
                <a:cs typeface="Arial"/>
              </a:rPr>
              <a:t> </a:t>
            </a:r>
            <a:r>
              <a:rPr lang="en-US" sz="1400" dirty="0" err="1">
                <a:latin typeface="Arial"/>
                <a:ea typeface="ＭＳ 明朝"/>
                <a:cs typeface="Arial"/>
              </a:rPr>
              <a:t>отличаются</a:t>
            </a:r>
            <a:r>
              <a:rPr lang="en-US" sz="1400" dirty="0">
                <a:latin typeface="Arial"/>
                <a:ea typeface="ＭＳ 明朝"/>
                <a:cs typeface="Arial"/>
              </a:rPr>
              <a:t> </a:t>
            </a:r>
            <a:r>
              <a:rPr lang="en-US" sz="1400" dirty="0" err="1">
                <a:latin typeface="Arial"/>
                <a:ea typeface="ＭＳ 明朝"/>
                <a:cs typeface="Arial"/>
              </a:rPr>
              <a:t>большой</a:t>
            </a:r>
            <a:r>
              <a:rPr lang="en-US" sz="1400" dirty="0">
                <a:latin typeface="Arial"/>
                <a:ea typeface="ＭＳ 明朝"/>
                <a:cs typeface="Arial"/>
              </a:rPr>
              <a:t> </a:t>
            </a:r>
            <a:r>
              <a:rPr lang="en-US" sz="1400" dirty="0" err="1">
                <a:latin typeface="Arial"/>
                <a:ea typeface="ＭＳ 明朝"/>
                <a:cs typeface="Arial"/>
              </a:rPr>
              <a:t>плотностью</a:t>
            </a:r>
            <a:r>
              <a:rPr lang="en-US" sz="1400" dirty="0">
                <a:latin typeface="Arial"/>
                <a:ea typeface="ＭＳ 明朝"/>
                <a:cs typeface="Arial"/>
              </a:rPr>
              <a:t> </a:t>
            </a:r>
            <a:r>
              <a:rPr lang="en-US" sz="1400" dirty="0" err="1">
                <a:latin typeface="Arial"/>
                <a:ea typeface="ＭＳ 明朝"/>
                <a:cs typeface="Arial"/>
              </a:rPr>
              <a:t>огня</a:t>
            </a:r>
            <a:r>
              <a:rPr lang="en-US" sz="1400" dirty="0">
                <a:latin typeface="Arial"/>
                <a:ea typeface="ＭＳ 明朝"/>
                <a:cs typeface="Arial"/>
              </a:rPr>
              <a:t>, </a:t>
            </a:r>
            <a:r>
              <a:rPr lang="en-US" sz="1400" dirty="0" err="1">
                <a:latin typeface="Arial"/>
                <a:ea typeface="ＭＳ 明朝"/>
                <a:cs typeface="Arial"/>
              </a:rPr>
              <a:t>в</a:t>
            </a:r>
            <a:r>
              <a:rPr lang="en-US" sz="1400" dirty="0">
                <a:latin typeface="Arial"/>
                <a:ea typeface="ＭＳ 明朝"/>
                <a:cs typeface="Arial"/>
              </a:rPr>
              <a:t> </a:t>
            </a:r>
            <a:r>
              <a:rPr lang="en-US" sz="1400" dirty="0" err="1">
                <a:latin typeface="Arial"/>
                <a:ea typeface="ＭＳ 明朝"/>
                <a:cs typeface="Arial"/>
              </a:rPr>
              <a:t>этой</a:t>
            </a:r>
            <a:r>
              <a:rPr lang="en-US" sz="1400" dirty="0">
                <a:latin typeface="Arial"/>
                <a:ea typeface="ＭＳ 明朝"/>
                <a:cs typeface="Arial"/>
              </a:rPr>
              <a:t> </a:t>
            </a:r>
            <a:r>
              <a:rPr lang="en-US" sz="1400" dirty="0" err="1">
                <a:latin typeface="Arial"/>
                <a:ea typeface="ＭＳ 明朝"/>
                <a:cs typeface="Arial"/>
              </a:rPr>
              <a:t>ситуации</a:t>
            </a:r>
            <a:r>
              <a:rPr lang="en-US" sz="1400" dirty="0">
                <a:latin typeface="Arial"/>
                <a:ea typeface="ＭＳ 明朝"/>
                <a:cs typeface="Arial"/>
              </a:rPr>
              <a:t>, </a:t>
            </a:r>
            <a:r>
              <a:rPr lang="en-US" sz="1400" dirty="0" err="1">
                <a:latin typeface="Arial"/>
                <a:ea typeface="ＭＳ 明朝"/>
                <a:cs typeface="Arial"/>
              </a:rPr>
              <a:t>главное</a:t>
            </a:r>
            <a:r>
              <a:rPr lang="en-US" sz="1400" dirty="0">
                <a:latin typeface="Arial"/>
                <a:ea typeface="ＭＳ 明朝"/>
                <a:cs typeface="Arial"/>
              </a:rPr>
              <a:t> </a:t>
            </a:r>
            <a:r>
              <a:rPr lang="en-US" sz="1400" dirty="0" err="1">
                <a:latin typeface="Arial"/>
                <a:ea typeface="ＭＳ 明朝"/>
                <a:cs typeface="Arial"/>
              </a:rPr>
              <a:t>быстро</a:t>
            </a:r>
            <a:r>
              <a:rPr lang="en-US" sz="1400" dirty="0">
                <a:latin typeface="Arial"/>
                <a:ea typeface="ＭＳ 明朝"/>
                <a:cs typeface="Arial"/>
              </a:rPr>
              <a:t> </a:t>
            </a:r>
            <a:r>
              <a:rPr lang="en-US" sz="1400" dirty="0" err="1">
                <a:latin typeface="Arial"/>
                <a:ea typeface="ＭＳ 明朝"/>
                <a:cs typeface="Arial"/>
              </a:rPr>
              <a:t>понять</a:t>
            </a:r>
            <a:r>
              <a:rPr lang="en-US" sz="1400" dirty="0">
                <a:latin typeface="Arial"/>
                <a:ea typeface="ＭＳ 明朝"/>
                <a:cs typeface="Arial"/>
              </a:rPr>
              <a:t>, </a:t>
            </a:r>
            <a:r>
              <a:rPr lang="en-US" sz="1400" dirty="0" err="1">
                <a:latin typeface="Arial"/>
                <a:ea typeface="ＭＳ 明朝"/>
                <a:cs typeface="Arial"/>
              </a:rPr>
              <a:t>что</a:t>
            </a:r>
            <a:r>
              <a:rPr lang="en-US" sz="1400" dirty="0">
                <a:latin typeface="Arial"/>
                <a:ea typeface="ＭＳ 明朝"/>
                <a:cs typeface="Arial"/>
              </a:rPr>
              <a:t> </a:t>
            </a:r>
            <a:r>
              <a:rPr lang="en-US" sz="1400" dirty="0" err="1">
                <a:latin typeface="Arial"/>
                <a:ea typeface="ＭＳ 明朝"/>
                <a:cs typeface="Arial"/>
              </a:rPr>
              <a:t>является</a:t>
            </a:r>
            <a:r>
              <a:rPr lang="en-US" sz="1400" dirty="0">
                <a:latin typeface="Arial"/>
                <a:ea typeface="ＭＳ 明朝"/>
                <a:cs typeface="Arial"/>
              </a:rPr>
              <a:t> </a:t>
            </a:r>
            <a:r>
              <a:rPr lang="en-US" sz="1400" dirty="0" err="1">
                <a:latin typeface="Arial"/>
                <a:ea typeface="ＭＳ 明朝"/>
                <a:cs typeface="Arial"/>
              </a:rPr>
              <a:t>целью</a:t>
            </a:r>
            <a:r>
              <a:rPr lang="en-US" sz="1400" dirty="0">
                <a:latin typeface="Arial"/>
                <a:ea typeface="ＭＳ 明朝"/>
                <a:cs typeface="Arial"/>
              </a:rPr>
              <a:t> </a:t>
            </a:r>
            <a:r>
              <a:rPr lang="en-US" sz="1400" dirty="0" err="1">
                <a:latin typeface="Arial"/>
                <a:ea typeface="ＭＳ 明朝"/>
                <a:cs typeface="Arial"/>
              </a:rPr>
              <a:t>бомбёжки</a:t>
            </a:r>
            <a:r>
              <a:rPr lang="en-US" sz="1400" dirty="0">
                <a:latin typeface="Arial"/>
                <a:ea typeface="ＭＳ 明朝"/>
                <a:cs typeface="Arial"/>
              </a:rPr>
              <a:t>, </a:t>
            </a:r>
            <a:r>
              <a:rPr lang="en-US" sz="1400" dirty="0" err="1">
                <a:latin typeface="Arial"/>
                <a:ea typeface="ＭＳ 明朝"/>
                <a:cs typeface="Arial"/>
              </a:rPr>
              <a:t>и</a:t>
            </a:r>
            <a:r>
              <a:rPr lang="en-US" sz="1400" dirty="0">
                <a:latin typeface="Arial"/>
                <a:ea typeface="ＭＳ 明朝"/>
                <a:cs typeface="Arial"/>
              </a:rPr>
              <a:t> </a:t>
            </a:r>
            <a:r>
              <a:rPr lang="en-US" sz="1400" dirty="0" err="1">
                <a:latin typeface="Arial"/>
                <a:ea typeface="ＭＳ 明朝"/>
                <a:cs typeface="Arial"/>
              </a:rPr>
              <a:t>действовать</a:t>
            </a:r>
            <a:r>
              <a:rPr lang="en-US" sz="1400" dirty="0">
                <a:latin typeface="Arial"/>
                <a:ea typeface="ＭＳ 明朝"/>
                <a:cs typeface="Arial"/>
              </a:rPr>
              <a:t> </a:t>
            </a:r>
            <a:r>
              <a:rPr lang="en-US" sz="1400" dirty="0" err="1">
                <a:latin typeface="Arial"/>
                <a:ea typeface="ＭＳ 明朝"/>
                <a:cs typeface="Arial"/>
              </a:rPr>
              <a:t>по</a:t>
            </a:r>
            <a:r>
              <a:rPr lang="en-US" sz="1400" dirty="0">
                <a:latin typeface="Arial"/>
                <a:ea typeface="ＭＳ 明朝"/>
                <a:cs typeface="Arial"/>
              </a:rPr>
              <a:t> </a:t>
            </a:r>
            <a:r>
              <a:rPr lang="en-US" sz="1400" dirty="0" err="1">
                <a:latin typeface="Arial"/>
                <a:ea typeface="ＭＳ 明朝"/>
                <a:cs typeface="Arial"/>
              </a:rPr>
              <a:t>ситуации</a:t>
            </a:r>
            <a:r>
              <a:rPr lang="ru-RU" sz="1400" dirty="0">
                <a:latin typeface="Arial"/>
                <a:cs typeface="Arial"/>
              </a:rPr>
              <a:t> </a:t>
            </a:r>
          </a:p>
          <a:p>
            <a:pPr marL="457200" indent="-342900">
              <a:buFont typeface="+mj-lt"/>
              <a:buAutoNum type="arabicPeriod"/>
            </a:pPr>
            <a:r>
              <a:rPr lang="en-US" sz="1400" dirty="0">
                <a:latin typeface="Arial"/>
                <a:cs typeface="Arial"/>
              </a:rPr>
              <a:t>. </a:t>
            </a:r>
            <a:r>
              <a:rPr lang="en-US" sz="1400" dirty="0" err="1">
                <a:latin typeface="Arial"/>
                <a:cs typeface="Arial"/>
              </a:rPr>
              <a:t>Для</a:t>
            </a:r>
            <a:r>
              <a:rPr lang="en-US" sz="1400" dirty="0">
                <a:latin typeface="Arial"/>
                <a:cs typeface="Arial"/>
              </a:rPr>
              <a:t> </a:t>
            </a:r>
            <a:r>
              <a:rPr lang="en-US" sz="1400" dirty="0" err="1">
                <a:latin typeface="Arial"/>
                <a:cs typeface="Arial"/>
              </a:rPr>
              <a:t>укрытия</a:t>
            </a:r>
            <a:r>
              <a:rPr lang="en-US" sz="1400" dirty="0">
                <a:latin typeface="Arial"/>
                <a:cs typeface="Arial"/>
              </a:rPr>
              <a:t> </a:t>
            </a:r>
            <a:r>
              <a:rPr lang="en-US" sz="1400" dirty="0" err="1">
                <a:latin typeface="Arial"/>
                <a:cs typeface="Arial"/>
              </a:rPr>
              <a:t>лучше</a:t>
            </a:r>
            <a:r>
              <a:rPr lang="en-US" sz="1400" dirty="0">
                <a:latin typeface="Arial"/>
                <a:cs typeface="Arial"/>
              </a:rPr>
              <a:t> </a:t>
            </a:r>
            <a:r>
              <a:rPr lang="en-US" sz="1400" dirty="0" err="1">
                <a:latin typeface="Arial"/>
                <a:cs typeface="Arial"/>
              </a:rPr>
              <a:t>выбрать</a:t>
            </a:r>
            <a:r>
              <a:rPr lang="en-US" sz="1400" dirty="0">
                <a:latin typeface="Arial"/>
                <a:cs typeface="Arial"/>
              </a:rPr>
              <a:t> </a:t>
            </a:r>
            <a:r>
              <a:rPr lang="en-US" sz="1400" dirty="0" err="1">
                <a:latin typeface="Arial"/>
                <a:cs typeface="Arial"/>
              </a:rPr>
              <a:t>приземистое</a:t>
            </a:r>
            <a:r>
              <a:rPr lang="en-US" sz="1400" dirty="0">
                <a:latin typeface="Arial"/>
                <a:cs typeface="Arial"/>
              </a:rPr>
              <a:t>, </a:t>
            </a:r>
            <a:r>
              <a:rPr lang="en-US" sz="1400" dirty="0" err="1">
                <a:latin typeface="Arial"/>
                <a:cs typeface="Arial"/>
              </a:rPr>
              <a:t>не</a:t>
            </a:r>
            <a:r>
              <a:rPr lang="en-US" sz="1400" dirty="0">
                <a:latin typeface="Arial"/>
                <a:cs typeface="Arial"/>
              </a:rPr>
              <a:t> </a:t>
            </a:r>
            <a:r>
              <a:rPr lang="en-US" sz="1400" dirty="0" err="1">
                <a:latin typeface="Arial"/>
                <a:cs typeface="Arial"/>
              </a:rPr>
              <a:t>высокое</a:t>
            </a:r>
            <a:r>
              <a:rPr lang="en-US" sz="1400" dirty="0">
                <a:latin typeface="Arial"/>
                <a:cs typeface="Arial"/>
              </a:rPr>
              <a:t>, </a:t>
            </a:r>
            <a:r>
              <a:rPr lang="en-US" sz="1400" dirty="0" err="1">
                <a:latin typeface="Arial"/>
                <a:cs typeface="Arial"/>
              </a:rPr>
              <a:t>здание</a:t>
            </a:r>
            <a:r>
              <a:rPr lang="en-US" sz="1400" dirty="0">
                <a:latin typeface="Arial"/>
                <a:cs typeface="Arial"/>
              </a:rPr>
              <a:t> </a:t>
            </a:r>
            <a:r>
              <a:rPr lang="en-US" sz="1400" dirty="0" err="1">
                <a:latin typeface="Arial"/>
                <a:cs typeface="Arial"/>
              </a:rPr>
              <a:t>старой</a:t>
            </a:r>
            <a:r>
              <a:rPr lang="en-US" sz="1400" dirty="0">
                <a:latin typeface="Arial"/>
                <a:cs typeface="Arial"/>
              </a:rPr>
              <a:t> </a:t>
            </a:r>
            <a:r>
              <a:rPr lang="en-US" sz="1400" dirty="0" err="1">
                <a:latin typeface="Arial"/>
                <a:cs typeface="Arial"/>
              </a:rPr>
              <a:t>постройки</a:t>
            </a:r>
            <a:r>
              <a:rPr lang="en-US" sz="1400" dirty="0">
                <a:latin typeface="Arial"/>
                <a:cs typeface="Arial"/>
              </a:rPr>
              <a:t>, </a:t>
            </a:r>
            <a:r>
              <a:rPr lang="en-US" sz="1400" dirty="0" err="1">
                <a:latin typeface="Arial"/>
                <a:cs typeface="Arial"/>
              </a:rPr>
              <a:t>в</a:t>
            </a:r>
            <a:r>
              <a:rPr lang="en-US" sz="1400" dirty="0">
                <a:latin typeface="Arial"/>
                <a:cs typeface="Arial"/>
              </a:rPr>
              <a:t> </a:t>
            </a:r>
            <a:r>
              <a:rPr lang="en-US" sz="1400" dirty="0" err="1">
                <a:latin typeface="Arial"/>
                <a:cs typeface="Arial"/>
              </a:rPr>
              <a:t>идеале</a:t>
            </a:r>
            <a:r>
              <a:rPr lang="en-US" sz="1400" dirty="0">
                <a:latin typeface="Arial"/>
                <a:cs typeface="Arial"/>
              </a:rPr>
              <a:t> </a:t>
            </a:r>
            <a:r>
              <a:rPr lang="en-US" sz="1400" dirty="0" err="1">
                <a:latin typeface="Arial"/>
                <a:cs typeface="Arial"/>
              </a:rPr>
              <a:t>подвал</a:t>
            </a:r>
            <a:r>
              <a:rPr lang="en-US" sz="1400" dirty="0">
                <a:latin typeface="Arial"/>
                <a:cs typeface="Arial"/>
              </a:rPr>
              <a:t> </a:t>
            </a:r>
            <a:r>
              <a:rPr lang="en-US" sz="1400" dirty="0" err="1">
                <a:latin typeface="Arial"/>
                <a:cs typeface="Arial"/>
              </a:rPr>
              <a:t>здания</a:t>
            </a:r>
            <a:r>
              <a:rPr lang="en-US" sz="1400" dirty="0">
                <a:latin typeface="Arial"/>
                <a:cs typeface="Arial"/>
              </a:rPr>
              <a:t>, </a:t>
            </a:r>
            <a:r>
              <a:rPr lang="en-US" sz="1400" dirty="0" err="1">
                <a:latin typeface="Arial"/>
                <a:cs typeface="Arial"/>
              </a:rPr>
              <a:t>главное</a:t>
            </a:r>
            <a:r>
              <a:rPr lang="en-US" sz="1400" dirty="0">
                <a:latin typeface="Arial"/>
                <a:cs typeface="Arial"/>
              </a:rPr>
              <a:t> </a:t>
            </a:r>
            <a:r>
              <a:rPr lang="en-US" sz="1400" dirty="0" err="1">
                <a:latin typeface="Arial"/>
                <a:cs typeface="Arial"/>
              </a:rPr>
              <a:t>для</a:t>
            </a:r>
            <a:r>
              <a:rPr lang="en-US" sz="1400" dirty="0">
                <a:latin typeface="Arial"/>
                <a:cs typeface="Arial"/>
              </a:rPr>
              <a:t> </a:t>
            </a:r>
            <a:r>
              <a:rPr lang="en-US" sz="1400" dirty="0" err="1">
                <a:latin typeface="Arial"/>
                <a:cs typeface="Arial"/>
              </a:rPr>
              <a:t>вас</a:t>
            </a:r>
            <a:r>
              <a:rPr lang="en-US" sz="1400" dirty="0">
                <a:latin typeface="Arial"/>
                <a:cs typeface="Arial"/>
              </a:rPr>
              <a:t> </a:t>
            </a:r>
            <a:r>
              <a:rPr lang="en-US" sz="1400" dirty="0" err="1">
                <a:latin typeface="Arial"/>
                <a:cs typeface="Arial"/>
              </a:rPr>
              <a:t>сохранить</a:t>
            </a:r>
            <a:r>
              <a:rPr lang="en-US" sz="1400" dirty="0">
                <a:latin typeface="Arial"/>
                <a:cs typeface="Arial"/>
              </a:rPr>
              <a:t> </a:t>
            </a:r>
            <a:r>
              <a:rPr lang="en-US" sz="1400" dirty="0" err="1">
                <a:latin typeface="Arial"/>
                <a:cs typeface="Arial"/>
              </a:rPr>
              <a:t>своё</a:t>
            </a:r>
            <a:r>
              <a:rPr lang="en-US" sz="1400" dirty="0">
                <a:latin typeface="Arial"/>
                <a:cs typeface="Arial"/>
              </a:rPr>
              <a:t> </a:t>
            </a:r>
            <a:r>
              <a:rPr lang="en-US" sz="1400" dirty="0" err="1">
                <a:latin typeface="Arial"/>
                <a:cs typeface="Arial"/>
              </a:rPr>
              <a:t>здоровье</a:t>
            </a:r>
            <a:r>
              <a:rPr lang="en-US" sz="1400" dirty="0">
                <a:latin typeface="Arial"/>
                <a:cs typeface="Arial"/>
              </a:rPr>
              <a:t> </a:t>
            </a:r>
            <a:r>
              <a:rPr lang="en-US" sz="1400" dirty="0" err="1">
                <a:latin typeface="Arial"/>
                <a:cs typeface="Arial"/>
              </a:rPr>
              <a:t>зрение</a:t>
            </a:r>
            <a:r>
              <a:rPr lang="en-US" sz="1400" dirty="0">
                <a:latin typeface="Arial"/>
                <a:cs typeface="Arial"/>
              </a:rPr>
              <a:t> </a:t>
            </a:r>
            <a:r>
              <a:rPr lang="en-US" sz="1400" dirty="0" err="1">
                <a:latin typeface="Arial"/>
                <a:cs typeface="Arial"/>
              </a:rPr>
              <a:t>и</a:t>
            </a:r>
            <a:r>
              <a:rPr lang="en-US" sz="1400" dirty="0">
                <a:latin typeface="Arial"/>
                <a:cs typeface="Arial"/>
              </a:rPr>
              <a:t> </a:t>
            </a:r>
            <a:r>
              <a:rPr lang="en-US" sz="1400" dirty="0" err="1">
                <a:latin typeface="Arial"/>
                <a:cs typeface="Arial"/>
              </a:rPr>
              <a:t>слух</a:t>
            </a:r>
            <a:r>
              <a:rPr lang="en-US" sz="1400" dirty="0">
                <a:latin typeface="Arial"/>
                <a:cs typeface="Arial"/>
              </a:rPr>
              <a:t>, </a:t>
            </a:r>
            <a:r>
              <a:rPr lang="en-US" sz="1400" dirty="0" err="1">
                <a:latin typeface="Arial"/>
                <a:cs typeface="Arial"/>
              </a:rPr>
              <a:t>на</a:t>
            </a:r>
            <a:r>
              <a:rPr lang="en-US" sz="1400" dirty="0">
                <a:latin typeface="Arial"/>
                <a:cs typeface="Arial"/>
              </a:rPr>
              <a:t> </a:t>
            </a:r>
            <a:r>
              <a:rPr lang="en-US" sz="1400" dirty="0" err="1">
                <a:latin typeface="Arial"/>
                <a:cs typeface="Arial"/>
              </a:rPr>
              <a:t>всём</a:t>
            </a:r>
            <a:r>
              <a:rPr lang="en-US" sz="1400" dirty="0">
                <a:latin typeface="Arial"/>
                <a:cs typeface="Arial"/>
              </a:rPr>
              <a:t> </a:t>
            </a:r>
            <a:r>
              <a:rPr lang="en-US" sz="1400" dirty="0" err="1">
                <a:latin typeface="Arial"/>
                <a:cs typeface="Arial"/>
              </a:rPr>
              <a:t>протяжении</a:t>
            </a:r>
            <a:r>
              <a:rPr lang="en-US" sz="1400" dirty="0">
                <a:latin typeface="Arial"/>
                <a:cs typeface="Arial"/>
              </a:rPr>
              <a:t> </a:t>
            </a:r>
            <a:r>
              <a:rPr lang="en-US" sz="1400" dirty="0" err="1">
                <a:latin typeface="Arial"/>
                <a:cs typeface="Arial"/>
              </a:rPr>
              <a:t>бомбардировки</a:t>
            </a:r>
            <a:r>
              <a:rPr lang="en-US" sz="1400" dirty="0">
                <a:latin typeface="Arial"/>
                <a:cs typeface="Arial"/>
              </a:rPr>
              <a:t>, </a:t>
            </a:r>
            <a:r>
              <a:rPr lang="en-US" sz="1400" dirty="0" err="1">
                <a:latin typeface="Arial"/>
                <a:cs typeface="Arial"/>
              </a:rPr>
              <a:t>закройте</a:t>
            </a:r>
            <a:r>
              <a:rPr lang="en-US" sz="1400" dirty="0">
                <a:latin typeface="Arial"/>
                <a:cs typeface="Arial"/>
              </a:rPr>
              <a:t> </a:t>
            </a:r>
            <a:r>
              <a:rPr lang="en-US" sz="1400" dirty="0" err="1">
                <a:latin typeface="Arial"/>
                <a:cs typeface="Arial"/>
              </a:rPr>
              <a:t>уши</a:t>
            </a:r>
            <a:r>
              <a:rPr lang="en-US" sz="1400" dirty="0">
                <a:latin typeface="Arial"/>
                <a:cs typeface="Arial"/>
              </a:rPr>
              <a:t> </a:t>
            </a:r>
            <a:r>
              <a:rPr lang="en-US" sz="1400" dirty="0" err="1">
                <a:latin typeface="Arial"/>
                <a:cs typeface="Arial"/>
              </a:rPr>
              <a:t>обеими</a:t>
            </a:r>
            <a:r>
              <a:rPr lang="en-US" sz="1400" dirty="0">
                <a:latin typeface="Arial"/>
                <a:cs typeface="Arial"/>
              </a:rPr>
              <a:t> </a:t>
            </a:r>
            <a:r>
              <a:rPr lang="en-US" sz="1400" dirty="0" err="1">
                <a:latin typeface="Arial"/>
                <a:cs typeface="Arial"/>
              </a:rPr>
              <a:t>руками</a:t>
            </a:r>
            <a:r>
              <a:rPr lang="en-US" sz="1400" dirty="0">
                <a:latin typeface="Arial"/>
                <a:cs typeface="Arial"/>
              </a:rPr>
              <a:t> </a:t>
            </a:r>
            <a:r>
              <a:rPr lang="en-US" sz="1400" dirty="0" err="1">
                <a:latin typeface="Arial"/>
                <a:cs typeface="Arial"/>
              </a:rPr>
              <a:t>и</a:t>
            </a:r>
            <a:r>
              <a:rPr lang="en-US" sz="1400" dirty="0">
                <a:latin typeface="Arial"/>
                <a:cs typeface="Arial"/>
              </a:rPr>
              <a:t> </a:t>
            </a:r>
            <a:r>
              <a:rPr lang="en-US" sz="1400" dirty="0" err="1">
                <a:latin typeface="Arial"/>
                <a:cs typeface="Arial"/>
              </a:rPr>
              <a:t>приоткройте</a:t>
            </a:r>
            <a:r>
              <a:rPr lang="en-US" sz="1400" dirty="0">
                <a:latin typeface="Arial"/>
                <a:cs typeface="Arial"/>
              </a:rPr>
              <a:t> </a:t>
            </a:r>
            <a:r>
              <a:rPr lang="en-US" sz="1400" dirty="0" err="1">
                <a:latin typeface="Arial"/>
                <a:cs typeface="Arial"/>
              </a:rPr>
              <a:t>рот</a:t>
            </a:r>
            <a:r>
              <a:rPr lang="en-US" sz="1400" dirty="0">
                <a:latin typeface="Arial"/>
                <a:cs typeface="Arial"/>
              </a:rPr>
              <a:t>, </a:t>
            </a:r>
            <a:r>
              <a:rPr lang="en-US" sz="1400" dirty="0" err="1">
                <a:latin typeface="Arial"/>
                <a:cs typeface="Arial"/>
              </a:rPr>
              <a:t>это</a:t>
            </a:r>
            <a:r>
              <a:rPr lang="en-US" sz="1400" dirty="0">
                <a:latin typeface="Arial"/>
                <a:cs typeface="Arial"/>
              </a:rPr>
              <a:t> </a:t>
            </a:r>
            <a:r>
              <a:rPr lang="en-US" sz="1400" dirty="0" err="1">
                <a:latin typeface="Arial"/>
                <a:cs typeface="Arial"/>
              </a:rPr>
              <a:t>поможет</a:t>
            </a:r>
            <a:r>
              <a:rPr lang="en-US" sz="1400" dirty="0">
                <a:latin typeface="Arial"/>
                <a:cs typeface="Arial"/>
              </a:rPr>
              <a:t> </a:t>
            </a:r>
            <a:r>
              <a:rPr lang="en-US" sz="1400" dirty="0" err="1">
                <a:latin typeface="Arial"/>
                <a:cs typeface="Arial"/>
              </a:rPr>
              <a:t>избежать</a:t>
            </a:r>
            <a:r>
              <a:rPr lang="en-US" sz="1400" dirty="0">
                <a:latin typeface="Arial"/>
                <a:cs typeface="Arial"/>
              </a:rPr>
              <a:t> </a:t>
            </a:r>
            <a:r>
              <a:rPr lang="en-US" sz="1400" dirty="0" err="1">
                <a:latin typeface="Arial"/>
                <a:cs typeface="Arial"/>
              </a:rPr>
              <a:t>контузии</a:t>
            </a:r>
            <a:r>
              <a:rPr lang="en-US" sz="1400" dirty="0">
                <a:latin typeface="Arial"/>
                <a:cs typeface="Arial"/>
              </a:rPr>
              <a:t>.</a:t>
            </a:r>
            <a:endParaRPr lang="ru-RU" sz="1400" dirty="0">
              <a:latin typeface="Arial"/>
              <a:cs typeface="Arial"/>
            </a:endParaRPr>
          </a:p>
          <a:p>
            <a:pPr marL="457200" indent="-342900">
              <a:buFont typeface="+mj-lt"/>
              <a:buAutoNum type="arabicPeriod"/>
            </a:pPr>
            <a:r>
              <a:rPr lang="en-US" sz="1400" dirty="0">
                <a:latin typeface="Arial"/>
                <a:cs typeface="Arial"/>
              </a:rPr>
              <a:t>4. </a:t>
            </a:r>
            <a:r>
              <a:rPr lang="en-US" sz="1400" dirty="0" err="1">
                <a:latin typeface="Arial"/>
                <a:cs typeface="Arial"/>
              </a:rPr>
              <a:t>Нельзя</a:t>
            </a:r>
            <a:r>
              <a:rPr lang="en-US" sz="1400" dirty="0">
                <a:latin typeface="Arial"/>
                <a:cs typeface="Arial"/>
              </a:rPr>
              <a:t> </a:t>
            </a:r>
            <a:r>
              <a:rPr lang="en-US" sz="1400" dirty="0" err="1">
                <a:latin typeface="Arial"/>
                <a:cs typeface="Arial"/>
              </a:rPr>
              <a:t>укрываться</a:t>
            </a:r>
            <a:r>
              <a:rPr lang="en-US" sz="1400" dirty="0">
                <a:latin typeface="Arial"/>
                <a:cs typeface="Arial"/>
              </a:rPr>
              <a:t> </a:t>
            </a:r>
            <a:r>
              <a:rPr lang="en-US" sz="1400" dirty="0" err="1">
                <a:latin typeface="Arial"/>
                <a:cs typeface="Arial"/>
              </a:rPr>
              <a:t>в</a:t>
            </a:r>
            <a:r>
              <a:rPr lang="en-US" sz="1400" dirty="0">
                <a:latin typeface="Arial"/>
                <a:cs typeface="Arial"/>
              </a:rPr>
              <a:t> </a:t>
            </a:r>
            <a:r>
              <a:rPr lang="en-US" sz="1400" dirty="0" err="1">
                <a:latin typeface="Arial"/>
                <a:cs typeface="Arial"/>
              </a:rPr>
              <a:t>воде</a:t>
            </a:r>
            <a:r>
              <a:rPr lang="en-US" sz="1400" dirty="0">
                <a:latin typeface="Arial"/>
                <a:cs typeface="Arial"/>
              </a:rPr>
              <a:t>, </a:t>
            </a:r>
            <a:r>
              <a:rPr lang="en-US" sz="1400" dirty="0" err="1">
                <a:latin typeface="Arial"/>
                <a:cs typeface="Arial"/>
              </a:rPr>
              <a:t>реке</a:t>
            </a:r>
            <a:r>
              <a:rPr lang="en-US" sz="1400" dirty="0">
                <a:latin typeface="Arial"/>
                <a:cs typeface="Arial"/>
              </a:rPr>
              <a:t>, </a:t>
            </a:r>
            <a:r>
              <a:rPr lang="en-US" sz="1400" dirty="0" err="1">
                <a:latin typeface="Arial"/>
                <a:cs typeface="Arial"/>
              </a:rPr>
              <a:t>озере</a:t>
            </a:r>
            <a:r>
              <a:rPr lang="en-US" sz="1400" dirty="0">
                <a:latin typeface="Arial"/>
                <a:cs typeface="Arial"/>
              </a:rPr>
              <a:t> </a:t>
            </a:r>
            <a:r>
              <a:rPr lang="en-US" sz="1400" dirty="0" err="1">
                <a:latin typeface="Arial"/>
                <a:cs typeface="Arial"/>
              </a:rPr>
              <a:t>или</a:t>
            </a:r>
            <a:r>
              <a:rPr lang="en-US" sz="1400" dirty="0">
                <a:latin typeface="Arial"/>
                <a:cs typeface="Arial"/>
              </a:rPr>
              <a:t> </a:t>
            </a:r>
            <a:r>
              <a:rPr lang="en-US" sz="1400" dirty="0" err="1">
                <a:latin typeface="Arial"/>
                <a:cs typeface="Arial"/>
              </a:rPr>
              <a:t>любом</a:t>
            </a:r>
            <a:r>
              <a:rPr lang="en-US" sz="1400" dirty="0">
                <a:latin typeface="Arial"/>
                <a:cs typeface="Arial"/>
              </a:rPr>
              <a:t> </a:t>
            </a:r>
            <a:r>
              <a:rPr lang="en-US" sz="1400" dirty="0" err="1">
                <a:latin typeface="Arial"/>
                <a:cs typeface="Arial"/>
              </a:rPr>
              <a:t>другом</a:t>
            </a:r>
            <a:r>
              <a:rPr lang="en-US" sz="1400" dirty="0">
                <a:latin typeface="Arial"/>
                <a:cs typeface="Arial"/>
              </a:rPr>
              <a:t> </a:t>
            </a:r>
            <a:r>
              <a:rPr lang="en-US" sz="1400" dirty="0" err="1">
                <a:latin typeface="Arial"/>
                <a:cs typeface="Arial"/>
              </a:rPr>
              <a:t>водоёме</a:t>
            </a:r>
            <a:r>
              <a:rPr lang="en-US" sz="1400" dirty="0">
                <a:latin typeface="Arial"/>
                <a:cs typeface="Arial"/>
              </a:rPr>
              <a:t>, </a:t>
            </a:r>
            <a:r>
              <a:rPr lang="en-US" sz="1400" dirty="0" err="1">
                <a:latin typeface="Arial"/>
                <a:cs typeface="Arial"/>
              </a:rPr>
              <a:t>при</a:t>
            </a:r>
            <a:r>
              <a:rPr lang="en-US" sz="1400" dirty="0">
                <a:latin typeface="Arial"/>
                <a:cs typeface="Arial"/>
              </a:rPr>
              <a:t> </a:t>
            </a:r>
            <a:r>
              <a:rPr lang="en-US" sz="1400" dirty="0" err="1">
                <a:latin typeface="Arial"/>
                <a:cs typeface="Arial"/>
              </a:rPr>
              <a:t>попадании</a:t>
            </a:r>
            <a:r>
              <a:rPr lang="en-US" sz="1400" dirty="0">
                <a:latin typeface="Arial"/>
                <a:cs typeface="Arial"/>
              </a:rPr>
              <a:t> </a:t>
            </a:r>
            <a:r>
              <a:rPr lang="en-US" sz="1400" dirty="0" err="1">
                <a:latin typeface="Arial"/>
                <a:cs typeface="Arial"/>
              </a:rPr>
              <a:t>бомбы</a:t>
            </a:r>
            <a:r>
              <a:rPr lang="en-US" sz="1400" dirty="0">
                <a:latin typeface="Arial"/>
                <a:cs typeface="Arial"/>
              </a:rPr>
              <a:t> </a:t>
            </a:r>
            <a:r>
              <a:rPr lang="en-US" sz="1400" dirty="0" err="1">
                <a:latin typeface="Arial"/>
                <a:cs typeface="Arial"/>
              </a:rPr>
              <a:t>или</a:t>
            </a:r>
            <a:r>
              <a:rPr lang="en-US" sz="1400" dirty="0">
                <a:latin typeface="Arial"/>
                <a:cs typeface="Arial"/>
              </a:rPr>
              <a:t> </a:t>
            </a:r>
            <a:r>
              <a:rPr lang="en-US" sz="1400" dirty="0" err="1">
                <a:latin typeface="Arial"/>
                <a:cs typeface="Arial"/>
              </a:rPr>
              <a:t>снаряда</a:t>
            </a:r>
            <a:r>
              <a:rPr lang="en-US" sz="1400" dirty="0">
                <a:latin typeface="Arial"/>
                <a:cs typeface="Arial"/>
              </a:rPr>
              <a:t> </a:t>
            </a:r>
            <a:r>
              <a:rPr lang="en-US" sz="1400" dirty="0" err="1">
                <a:latin typeface="Arial"/>
                <a:cs typeface="Arial"/>
              </a:rPr>
              <a:t>в</a:t>
            </a:r>
            <a:r>
              <a:rPr lang="en-US" sz="1400" dirty="0">
                <a:latin typeface="Arial"/>
                <a:cs typeface="Arial"/>
              </a:rPr>
              <a:t> </a:t>
            </a:r>
            <a:r>
              <a:rPr lang="en-US" sz="1400" dirty="0" err="1">
                <a:latin typeface="Arial"/>
                <a:cs typeface="Arial"/>
              </a:rPr>
              <a:t>воду</a:t>
            </a:r>
            <a:r>
              <a:rPr lang="en-US" sz="1400" dirty="0">
                <a:latin typeface="Arial"/>
                <a:cs typeface="Arial"/>
              </a:rPr>
              <a:t> </a:t>
            </a:r>
            <a:r>
              <a:rPr lang="en-US" sz="1400" dirty="0" err="1">
                <a:latin typeface="Arial"/>
                <a:cs typeface="Arial"/>
              </a:rPr>
              <a:t>можно</a:t>
            </a:r>
            <a:r>
              <a:rPr lang="en-US" sz="1400" dirty="0">
                <a:latin typeface="Arial"/>
                <a:cs typeface="Arial"/>
              </a:rPr>
              <a:t> </a:t>
            </a:r>
            <a:r>
              <a:rPr lang="en-US" sz="1400" dirty="0" err="1">
                <a:latin typeface="Arial"/>
                <a:cs typeface="Arial"/>
              </a:rPr>
              <a:t>получить</a:t>
            </a:r>
            <a:r>
              <a:rPr lang="en-US" sz="1400" dirty="0">
                <a:latin typeface="Arial"/>
                <a:cs typeface="Arial"/>
              </a:rPr>
              <a:t> </a:t>
            </a:r>
            <a:r>
              <a:rPr lang="en-US" sz="1400" dirty="0" err="1">
                <a:latin typeface="Arial"/>
                <a:cs typeface="Arial"/>
              </a:rPr>
              <a:t>мощнейший</a:t>
            </a:r>
            <a:r>
              <a:rPr lang="en-US" sz="1400" dirty="0">
                <a:latin typeface="Arial"/>
                <a:cs typeface="Arial"/>
              </a:rPr>
              <a:t> </a:t>
            </a:r>
            <a:r>
              <a:rPr lang="en-US" sz="1400" dirty="0" err="1">
                <a:latin typeface="Arial"/>
                <a:cs typeface="Arial"/>
              </a:rPr>
              <a:t>гидроудар</a:t>
            </a:r>
            <a:r>
              <a:rPr lang="en-US" sz="1400" dirty="0">
                <a:latin typeface="Arial"/>
                <a:cs typeface="Arial"/>
              </a:rPr>
              <a:t>. </a:t>
            </a:r>
            <a:endParaRPr lang="ru-RU" sz="1400" dirty="0">
              <a:latin typeface="Arial"/>
              <a:cs typeface="Arial"/>
            </a:endParaRPr>
          </a:p>
        </p:txBody>
      </p:sp>
    </p:spTree>
    <p:extLst>
      <p:ext uri="{BB962C8B-B14F-4D97-AF65-F5344CB8AC3E}">
        <p14:creationId xmlns:p14="http://schemas.microsoft.com/office/powerpoint/2010/main" val="199893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r>
              <a:rPr lang="ru-RU" dirty="0"/>
              <a:t>МИНОМЕТНЫЙ или АРТОБСТРЕЛ </a:t>
            </a:r>
          </a:p>
        </p:txBody>
      </p:sp>
      <p:sp>
        <p:nvSpPr>
          <p:cNvPr id="6" name="Содержимое 3"/>
          <p:cNvSpPr>
            <a:spLocks noGrp="1"/>
          </p:cNvSpPr>
          <p:nvPr>
            <p:ph sz="half" idx="2"/>
          </p:nvPr>
        </p:nvSpPr>
        <p:spPr>
          <a:xfrm>
            <a:off x="317500" y="1892300"/>
            <a:ext cx="4318000" cy="4178300"/>
          </a:xfrm>
        </p:spPr>
        <p:txBody>
          <a:bodyPr>
            <a:noAutofit/>
          </a:bodyPr>
          <a:lstStyle/>
          <a:p>
            <a:r>
              <a:rPr lang="en-US" sz="1400" dirty="0" err="1">
                <a:latin typeface="Arial"/>
                <a:cs typeface="Arial"/>
              </a:rPr>
              <a:t>Если</a:t>
            </a:r>
            <a:r>
              <a:rPr lang="en-US" sz="1400" dirty="0">
                <a:latin typeface="Arial"/>
                <a:cs typeface="Arial"/>
              </a:rPr>
              <a:t> </a:t>
            </a:r>
            <a:r>
              <a:rPr lang="en-US" sz="1400" dirty="0" err="1">
                <a:latin typeface="Arial"/>
                <a:cs typeface="Arial"/>
              </a:rPr>
              <a:t>обстрел</a:t>
            </a:r>
            <a:r>
              <a:rPr lang="en-US" sz="1400" dirty="0">
                <a:latin typeface="Arial"/>
                <a:cs typeface="Arial"/>
              </a:rPr>
              <a:t> </a:t>
            </a:r>
            <a:r>
              <a:rPr lang="en-US" sz="1400" dirty="0" err="1">
                <a:latin typeface="Arial"/>
                <a:cs typeface="Arial"/>
              </a:rPr>
              <a:t>по</a:t>
            </a:r>
            <a:r>
              <a:rPr lang="en-US" sz="1400" dirty="0">
                <a:latin typeface="Arial"/>
                <a:cs typeface="Arial"/>
              </a:rPr>
              <a:t> </a:t>
            </a:r>
            <a:r>
              <a:rPr lang="en-US" sz="1400" dirty="0" err="1">
                <a:latin typeface="Arial"/>
                <a:cs typeface="Arial"/>
              </a:rPr>
              <a:t>квадрату</a:t>
            </a:r>
            <a:r>
              <a:rPr lang="en-US" sz="1400" dirty="0">
                <a:latin typeface="Arial"/>
                <a:cs typeface="Arial"/>
              </a:rPr>
              <a:t>, </a:t>
            </a:r>
            <a:r>
              <a:rPr lang="en-US" sz="1400" dirty="0" err="1">
                <a:latin typeface="Arial"/>
                <a:cs typeface="Arial"/>
              </a:rPr>
              <a:t>то</a:t>
            </a:r>
            <a:r>
              <a:rPr lang="en-US" sz="1400" dirty="0">
                <a:latin typeface="Arial"/>
                <a:cs typeface="Arial"/>
              </a:rPr>
              <a:t> </a:t>
            </a:r>
            <a:r>
              <a:rPr lang="en-US" sz="1400" dirty="0" err="1">
                <a:latin typeface="Arial"/>
                <a:cs typeface="Arial"/>
              </a:rPr>
              <a:t>желательно</a:t>
            </a:r>
            <a:r>
              <a:rPr lang="en-US" sz="1400" dirty="0">
                <a:latin typeface="Arial"/>
                <a:cs typeface="Arial"/>
              </a:rPr>
              <a:t> </a:t>
            </a:r>
            <a:r>
              <a:rPr lang="en-US" sz="1400" dirty="0" err="1">
                <a:latin typeface="Arial"/>
                <a:cs typeface="Arial"/>
              </a:rPr>
              <a:t>не</a:t>
            </a:r>
            <a:r>
              <a:rPr lang="en-US" sz="1400" dirty="0">
                <a:latin typeface="Arial"/>
                <a:cs typeface="Arial"/>
              </a:rPr>
              <a:t> </a:t>
            </a:r>
            <a:r>
              <a:rPr lang="en-US" sz="1400" dirty="0" err="1">
                <a:latin typeface="Arial"/>
                <a:cs typeface="Arial"/>
              </a:rPr>
              <a:t>высовываться</a:t>
            </a:r>
            <a:r>
              <a:rPr lang="en-US" sz="1400" dirty="0">
                <a:latin typeface="Arial"/>
                <a:cs typeface="Arial"/>
              </a:rPr>
              <a:t> </a:t>
            </a:r>
            <a:r>
              <a:rPr lang="en-US" sz="1400" dirty="0" err="1">
                <a:latin typeface="Arial"/>
                <a:cs typeface="Arial"/>
              </a:rPr>
              <a:t>минут</a:t>
            </a:r>
            <a:r>
              <a:rPr lang="en-US" sz="1400" dirty="0">
                <a:latin typeface="Arial"/>
                <a:cs typeface="Arial"/>
              </a:rPr>
              <a:t> 5-10.</a:t>
            </a:r>
            <a:endParaRPr lang="ru-RU" sz="1400" dirty="0">
              <a:latin typeface="Arial"/>
              <a:cs typeface="Arial"/>
            </a:endParaRPr>
          </a:p>
          <a:p>
            <a:r>
              <a:rPr lang="en-US" sz="1400" dirty="0" err="1">
                <a:latin typeface="Arial"/>
                <a:cs typeface="Arial"/>
              </a:rPr>
              <a:t>Если</a:t>
            </a:r>
            <a:r>
              <a:rPr lang="en-US" sz="1400" dirty="0">
                <a:latin typeface="Arial"/>
                <a:cs typeface="Arial"/>
              </a:rPr>
              <a:t> </a:t>
            </a:r>
            <a:r>
              <a:rPr lang="en-US" sz="1400" dirty="0" err="1">
                <a:latin typeface="Arial"/>
                <a:cs typeface="Arial"/>
              </a:rPr>
              <a:t>обстрел</a:t>
            </a:r>
            <a:r>
              <a:rPr lang="en-US" sz="1400" dirty="0">
                <a:latin typeface="Arial"/>
                <a:cs typeface="Arial"/>
              </a:rPr>
              <a:t> </a:t>
            </a:r>
            <a:r>
              <a:rPr lang="en-US" sz="1400" dirty="0" err="1">
                <a:latin typeface="Arial"/>
                <a:cs typeface="Arial"/>
              </a:rPr>
              <a:t>не</a:t>
            </a:r>
            <a:r>
              <a:rPr lang="en-US" sz="1400" dirty="0">
                <a:latin typeface="Arial"/>
                <a:cs typeface="Arial"/>
              </a:rPr>
              <a:t> </a:t>
            </a:r>
            <a:r>
              <a:rPr lang="en-US" sz="1400" dirty="0" err="1">
                <a:latin typeface="Arial"/>
                <a:cs typeface="Arial"/>
              </a:rPr>
              <a:t>затихает</a:t>
            </a:r>
            <a:r>
              <a:rPr lang="en-US" sz="1400" dirty="0">
                <a:latin typeface="Arial"/>
                <a:cs typeface="Arial"/>
              </a:rPr>
              <a:t>, </a:t>
            </a:r>
            <a:r>
              <a:rPr lang="en-US" sz="1400" dirty="0" err="1">
                <a:latin typeface="Arial"/>
                <a:cs typeface="Arial"/>
              </a:rPr>
              <a:t>постарайтесь</a:t>
            </a:r>
            <a:r>
              <a:rPr lang="en-US" sz="1400" dirty="0">
                <a:latin typeface="Arial"/>
                <a:cs typeface="Arial"/>
              </a:rPr>
              <a:t> </a:t>
            </a:r>
            <a:r>
              <a:rPr lang="en-US" sz="1400" dirty="0" err="1">
                <a:latin typeface="Arial"/>
                <a:cs typeface="Arial"/>
              </a:rPr>
              <a:t>отползти</a:t>
            </a:r>
            <a:r>
              <a:rPr lang="en-US" sz="1400" dirty="0">
                <a:latin typeface="Arial"/>
                <a:cs typeface="Arial"/>
              </a:rPr>
              <a:t> </a:t>
            </a:r>
            <a:r>
              <a:rPr lang="en-US" sz="1400" dirty="0" err="1">
                <a:latin typeface="Arial"/>
                <a:cs typeface="Arial"/>
              </a:rPr>
              <a:t>от</a:t>
            </a:r>
            <a:r>
              <a:rPr lang="en-US" sz="1400" dirty="0">
                <a:latin typeface="Arial"/>
                <a:cs typeface="Arial"/>
              </a:rPr>
              <a:t> </a:t>
            </a:r>
            <a:r>
              <a:rPr lang="en-US" sz="1400" dirty="0" err="1">
                <a:latin typeface="Arial"/>
                <a:cs typeface="Arial"/>
              </a:rPr>
              <a:t>высоких</a:t>
            </a:r>
            <a:r>
              <a:rPr lang="en-US" sz="1400" dirty="0">
                <a:latin typeface="Arial"/>
                <a:cs typeface="Arial"/>
              </a:rPr>
              <a:t> </a:t>
            </a:r>
            <a:r>
              <a:rPr lang="en-US" sz="1400" dirty="0" err="1">
                <a:latin typeface="Arial"/>
                <a:cs typeface="Arial"/>
              </a:rPr>
              <a:t>зданий</a:t>
            </a:r>
            <a:r>
              <a:rPr lang="en-US" sz="1400" dirty="0">
                <a:latin typeface="Arial"/>
                <a:cs typeface="Arial"/>
              </a:rPr>
              <a:t> </a:t>
            </a:r>
            <a:r>
              <a:rPr lang="en-US" sz="1400" dirty="0" err="1">
                <a:latin typeface="Arial"/>
                <a:cs typeface="Arial"/>
              </a:rPr>
              <a:t>подальше</a:t>
            </a:r>
            <a:r>
              <a:rPr lang="en-US" sz="1400" dirty="0">
                <a:latin typeface="Arial"/>
                <a:cs typeface="Arial"/>
              </a:rPr>
              <a:t> </a:t>
            </a:r>
            <a:r>
              <a:rPr lang="en-US" sz="1400" dirty="0" err="1">
                <a:latin typeface="Arial"/>
                <a:cs typeface="Arial"/>
              </a:rPr>
              <a:t>и</a:t>
            </a:r>
            <a:r>
              <a:rPr lang="en-US" sz="1400" dirty="0">
                <a:latin typeface="Arial"/>
                <a:cs typeface="Arial"/>
              </a:rPr>
              <a:t> </a:t>
            </a:r>
            <a:r>
              <a:rPr lang="en-US" sz="1400" dirty="0" err="1">
                <a:latin typeface="Arial"/>
                <a:cs typeface="Arial"/>
              </a:rPr>
              <a:t>найти</a:t>
            </a:r>
            <a:r>
              <a:rPr lang="en-US" sz="1400" dirty="0">
                <a:latin typeface="Arial"/>
                <a:cs typeface="Arial"/>
              </a:rPr>
              <a:t> </a:t>
            </a:r>
            <a:r>
              <a:rPr lang="en-US" sz="1400" dirty="0" err="1">
                <a:latin typeface="Arial"/>
                <a:cs typeface="Arial"/>
              </a:rPr>
              <a:t>укрытие</a:t>
            </a:r>
            <a:r>
              <a:rPr lang="en-US" sz="1400" dirty="0">
                <a:latin typeface="Arial"/>
                <a:cs typeface="Arial"/>
              </a:rPr>
              <a:t>, </a:t>
            </a:r>
            <a:r>
              <a:rPr lang="en-US" sz="1400" dirty="0" err="1">
                <a:latin typeface="Arial"/>
                <a:cs typeface="Arial"/>
              </a:rPr>
              <a:t>глубокую</a:t>
            </a:r>
            <a:r>
              <a:rPr lang="en-US" sz="1400" dirty="0">
                <a:latin typeface="Arial"/>
                <a:cs typeface="Arial"/>
              </a:rPr>
              <a:t> </a:t>
            </a:r>
            <a:r>
              <a:rPr lang="en-US" sz="1400" dirty="0" err="1">
                <a:latin typeface="Arial"/>
                <a:cs typeface="Arial"/>
              </a:rPr>
              <a:t>канаву</a:t>
            </a:r>
            <a:r>
              <a:rPr lang="en-US" sz="1400" dirty="0">
                <a:latin typeface="Arial"/>
                <a:cs typeface="Arial"/>
              </a:rPr>
              <a:t>, </a:t>
            </a:r>
            <a:r>
              <a:rPr lang="en-US" sz="1400" dirty="0" err="1">
                <a:latin typeface="Arial"/>
                <a:cs typeface="Arial"/>
              </a:rPr>
              <a:t>подземный</a:t>
            </a:r>
            <a:r>
              <a:rPr lang="en-US" sz="1400" dirty="0">
                <a:latin typeface="Arial"/>
                <a:cs typeface="Arial"/>
              </a:rPr>
              <a:t> </a:t>
            </a:r>
            <a:r>
              <a:rPr lang="en-US" sz="1400" dirty="0" err="1">
                <a:latin typeface="Arial"/>
                <a:cs typeface="Arial"/>
              </a:rPr>
              <a:t>переход</a:t>
            </a:r>
            <a:r>
              <a:rPr lang="en-US" sz="1400" dirty="0">
                <a:latin typeface="Arial"/>
                <a:cs typeface="Arial"/>
              </a:rPr>
              <a:t>, </a:t>
            </a:r>
            <a:r>
              <a:rPr lang="en-US" sz="1400" dirty="0" err="1">
                <a:latin typeface="Arial"/>
                <a:cs typeface="Arial"/>
              </a:rPr>
              <a:t>труба</a:t>
            </a:r>
            <a:r>
              <a:rPr lang="en-US" sz="1400" dirty="0">
                <a:latin typeface="Arial"/>
                <a:cs typeface="Arial"/>
              </a:rPr>
              <a:t> </a:t>
            </a:r>
            <a:r>
              <a:rPr lang="en-US" sz="1400" dirty="0" err="1">
                <a:latin typeface="Arial"/>
                <a:cs typeface="Arial"/>
              </a:rPr>
              <a:t>под</a:t>
            </a:r>
            <a:r>
              <a:rPr lang="en-US" sz="1400" dirty="0">
                <a:latin typeface="Arial"/>
                <a:cs typeface="Arial"/>
              </a:rPr>
              <a:t> </a:t>
            </a:r>
            <a:r>
              <a:rPr lang="en-US" sz="1400" dirty="0" err="1">
                <a:latin typeface="Arial"/>
                <a:cs typeface="Arial"/>
              </a:rPr>
              <a:t>дорогой</a:t>
            </a:r>
            <a:r>
              <a:rPr lang="en-US" sz="1400" dirty="0">
                <a:latin typeface="Arial"/>
                <a:cs typeface="Arial"/>
              </a:rPr>
              <a:t>, </a:t>
            </a:r>
            <a:r>
              <a:rPr lang="en-US" sz="1400" dirty="0" err="1">
                <a:latin typeface="Arial"/>
                <a:cs typeface="Arial"/>
              </a:rPr>
              <a:t>канализационный</a:t>
            </a:r>
            <a:r>
              <a:rPr lang="en-US" sz="1400" dirty="0">
                <a:latin typeface="Arial"/>
                <a:cs typeface="Arial"/>
              </a:rPr>
              <a:t> </a:t>
            </a:r>
            <a:r>
              <a:rPr lang="en-US" sz="1400" dirty="0" err="1">
                <a:latin typeface="Arial"/>
                <a:cs typeface="Arial"/>
              </a:rPr>
              <a:t>люк</a:t>
            </a:r>
            <a:r>
              <a:rPr lang="en-US" sz="1400" dirty="0">
                <a:latin typeface="Arial"/>
                <a:cs typeface="Arial"/>
              </a:rPr>
              <a:t>, </a:t>
            </a:r>
            <a:r>
              <a:rPr lang="en-US" sz="1400" dirty="0" err="1">
                <a:latin typeface="Arial"/>
                <a:cs typeface="Arial"/>
              </a:rPr>
              <a:t>но</a:t>
            </a:r>
            <a:r>
              <a:rPr lang="en-US" sz="1400" dirty="0">
                <a:latin typeface="Arial"/>
                <a:cs typeface="Arial"/>
              </a:rPr>
              <a:t> </a:t>
            </a:r>
            <a:r>
              <a:rPr lang="en-US" sz="1400" dirty="0" err="1">
                <a:latin typeface="Arial"/>
                <a:cs typeface="Arial"/>
              </a:rPr>
              <a:t>будьте</a:t>
            </a:r>
            <a:r>
              <a:rPr lang="en-US" sz="1400" dirty="0">
                <a:latin typeface="Arial"/>
                <a:cs typeface="Arial"/>
              </a:rPr>
              <a:t> </a:t>
            </a:r>
            <a:r>
              <a:rPr lang="en-US" sz="1400" dirty="0" err="1">
                <a:latin typeface="Arial"/>
                <a:cs typeface="Arial"/>
              </a:rPr>
              <a:t>осторожны</a:t>
            </a:r>
            <a:r>
              <a:rPr lang="en-US" sz="1400" dirty="0">
                <a:latin typeface="Arial"/>
                <a:cs typeface="Arial"/>
              </a:rPr>
              <a:t>, </a:t>
            </a:r>
            <a:r>
              <a:rPr lang="en-US" sz="1400" dirty="0" err="1">
                <a:latin typeface="Arial"/>
                <a:cs typeface="Arial"/>
              </a:rPr>
              <a:t>в</a:t>
            </a:r>
            <a:r>
              <a:rPr lang="en-US" sz="1400" dirty="0">
                <a:latin typeface="Arial"/>
                <a:cs typeface="Arial"/>
              </a:rPr>
              <a:t> </a:t>
            </a:r>
            <a:r>
              <a:rPr lang="en-US" sz="1400" dirty="0" err="1">
                <a:latin typeface="Arial"/>
                <a:cs typeface="Arial"/>
              </a:rPr>
              <a:t>люках</a:t>
            </a:r>
            <a:r>
              <a:rPr lang="en-US" sz="1400" dirty="0">
                <a:latin typeface="Arial"/>
                <a:cs typeface="Arial"/>
              </a:rPr>
              <a:t> </a:t>
            </a:r>
            <a:r>
              <a:rPr lang="en-US" sz="1400" dirty="0" err="1">
                <a:latin typeface="Arial"/>
                <a:cs typeface="Arial"/>
              </a:rPr>
              <a:t>могут</a:t>
            </a:r>
            <a:r>
              <a:rPr lang="en-US" sz="1400" dirty="0">
                <a:latin typeface="Arial"/>
                <a:cs typeface="Arial"/>
              </a:rPr>
              <a:t> </a:t>
            </a:r>
            <a:r>
              <a:rPr lang="en-US" sz="1400" dirty="0" err="1">
                <a:latin typeface="Arial"/>
                <a:cs typeface="Arial"/>
              </a:rPr>
              <a:t>скапливаться</a:t>
            </a:r>
            <a:r>
              <a:rPr lang="en-US" sz="1400" dirty="0">
                <a:latin typeface="Arial"/>
                <a:cs typeface="Arial"/>
              </a:rPr>
              <a:t> </a:t>
            </a:r>
            <a:r>
              <a:rPr lang="en-US" sz="1400" dirty="0" err="1">
                <a:latin typeface="Arial"/>
                <a:cs typeface="Arial"/>
              </a:rPr>
              <a:t>тяжёлые</a:t>
            </a:r>
            <a:r>
              <a:rPr lang="en-US" sz="1400" dirty="0">
                <a:latin typeface="Arial"/>
                <a:cs typeface="Arial"/>
              </a:rPr>
              <a:t> </a:t>
            </a:r>
            <a:r>
              <a:rPr lang="en-US" sz="1400" dirty="0" err="1">
                <a:latin typeface="Arial"/>
                <a:cs typeface="Arial"/>
              </a:rPr>
              <a:t>газы</a:t>
            </a:r>
            <a:r>
              <a:rPr lang="en-US" sz="1400" dirty="0">
                <a:latin typeface="Arial"/>
                <a:cs typeface="Arial"/>
              </a:rPr>
              <a:t>. </a:t>
            </a:r>
            <a:r>
              <a:rPr lang="en-US" sz="1400" dirty="0" err="1">
                <a:latin typeface="Arial"/>
                <a:cs typeface="Arial"/>
              </a:rPr>
              <a:t>Пакет</a:t>
            </a:r>
            <a:r>
              <a:rPr lang="en-US" sz="1400" dirty="0">
                <a:latin typeface="Arial"/>
                <a:cs typeface="Arial"/>
              </a:rPr>
              <a:t> </a:t>
            </a:r>
            <a:r>
              <a:rPr lang="en-US" sz="1400" dirty="0" err="1">
                <a:latin typeface="Arial"/>
                <a:cs typeface="Arial"/>
              </a:rPr>
              <a:t>уничтожения</a:t>
            </a:r>
            <a:r>
              <a:rPr lang="en-US" sz="1400" dirty="0">
                <a:latin typeface="Arial"/>
                <a:cs typeface="Arial"/>
              </a:rPr>
              <a:t> </a:t>
            </a:r>
            <a:r>
              <a:rPr lang="en-US" sz="1400" dirty="0" err="1">
                <a:latin typeface="Arial"/>
                <a:cs typeface="Arial"/>
              </a:rPr>
              <a:t>обычно</a:t>
            </a:r>
            <a:r>
              <a:rPr lang="en-US" sz="1400" dirty="0">
                <a:latin typeface="Arial"/>
                <a:cs typeface="Arial"/>
              </a:rPr>
              <a:t> 60-100 </a:t>
            </a:r>
            <a:r>
              <a:rPr lang="en-US" sz="1400" dirty="0" err="1">
                <a:latin typeface="Arial"/>
                <a:cs typeface="Arial"/>
              </a:rPr>
              <a:t>снарядов</a:t>
            </a:r>
            <a:r>
              <a:rPr lang="en-US" sz="1400" dirty="0">
                <a:latin typeface="Arial"/>
                <a:cs typeface="Arial"/>
              </a:rPr>
              <a:t> </a:t>
            </a:r>
            <a:r>
              <a:rPr lang="en-US" sz="1400" dirty="0" err="1">
                <a:latin typeface="Arial"/>
                <a:cs typeface="Arial"/>
              </a:rPr>
              <a:t>по</a:t>
            </a:r>
            <a:r>
              <a:rPr lang="en-US" sz="1400" dirty="0">
                <a:latin typeface="Arial"/>
                <a:cs typeface="Arial"/>
              </a:rPr>
              <a:t> </a:t>
            </a:r>
            <a:r>
              <a:rPr lang="en-US" sz="1400" dirty="0" err="1">
                <a:latin typeface="Arial"/>
                <a:cs typeface="Arial"/>
              </a:rPr>
              <a:t>точке</a:t>
            </a:r>
            <a:r>
              <a:rPr lang="en-US" sz="1400" dirty="0">
                <a:latin typeface="Arial"/>
                <a:cs typeface="Arial"/>
              </a:rPr>
              <a:t>.</a:t>
            </a:r>
            <a:endParaRPr lang="ru-RU" sz="1400" dirty="0">
              <a:latin typeface="Arial"/>
              <a:cs typeface="Arial"/>
            </a:endParaRPr>
          </a:p>
          <a:p>
            <a:r>
              <a:rPr lang="en-US" sz="1400" dirty="0" err="1">
                <a:latin typeface="Arial"/>
                <a:cs typeface="Arial"/>
              </a:rPr>
              <a:t>Если</a:t>
            </a:r>
            <a:r>
              <a:rPr lang="en-US" sz="1400" dirty="0">
                <a:latin typeface="Arial"/>
                <a:cs typeface="Arial"/>
              </a:rPr>
              <a:t> </a:t>
            </a:r>
            <a:r>
              <a:rPr lang="en-US" sz="1400" dirty="0" err="1">
                <a:latin typeface="Arial"/>
                <a:cs typeface="Arial"/>
              </a:rPr>
              <a:t>вы</a:t>
            </a:r>
            <a:r>
              <a:rPr lang="en-US" sz="1400" dirty="0">
                <a:latin typeface="Arial"/>
                <a:cs typeface="Arial"/>
              </a:rPr>
              <a:t> </a:t>
            </a:r>
            <a:r>
              <a:rPr lang="en-US" sz="1400" dirty="0" err="1">
                <a:latin typeface="Arial"/>
                <a:cs typeface="Arial"/>
              </a:rPr>
              <a:t>едете</a:t>
            </a:r>
            <a:r>
              <a:rPr lang="en-US" sz="1400" dirty="0">
                <a:latin typeface="Arial"/>
                <a:cs typeface="Arial"/>
              </a:rPr>
              <a:t> </a:t>
            </a:r>
            <a:r>
              <a:rPr lang="en-US" sz="1400" dirty="0" err="1">
                <a:latin typeface="Arial"/>
                <a:cs typeface="Arial"/>
              </a:rPr>
              <a:t>на</a:t>
            </a:r>
            <a:r>
              <a:rPr lang="en-US" sz="1400" dirty="0">
                <a:latin typeface="Arial"/>
                <a:cs typeface="Arial"/>
              </a:rPr>
              <a:t> </a:t>
            </a:r>
            <a:r>
              <a:rPr lang="en-US" sz="1400" dirty="0" err="1">
                <a:latin typeface="Arial"/>
                <a:cs typeface="Arial"/>
              </a:rPr>
              <a:t>машине</a:t>
            </a:r>
            <a:r>
              <a:rPr lang="en-US" sz="1400" dirty="0">
                <a:latin typeface="Arial"/>
                <a:cs typeface="Arial"/>
              </a:rPr>
              <a:t>, </a:t>
            </a:r>
            <a:r>
              <a:rPr lang="en-US" sz="1400" dirty="0" err="1">
                <a:latin typeface="Arial"/>
                <a:cs typeface="Arial"/>
              </a:rPr>
              <a:t>а</a:t>
            </a:r>
            <a:r>
              <a:rPr lang="en-US" sz="1400" dirty="0">
                <a:latin typeface="Arial"/>
                <a:cs typeface="Arial"/>
              </a:rPr>
              <a:t> </a:t>
            </a:r>
            <a:r>
              <a:rPr lang="en-US" sz="1400" dirty="0" err="1">
                <a:latin typeface="Arial"/>
                <a:cs typeface="Arial"/>
              </a:rPr>
              <a:t>перед</a:t>
            </a:r>
            <a:r>
              <a:rPr lang="en-US" sz="1400" dirty="0">
                <a:latin typeface="Arial"/>
                <a:cs typeface="Arial"/>
              </a:rPr>
              <a:t> </a:t>
            </a:r>
            <a:r>
              <a:rPr lang="en-US" sz="1400" dirty="0" err="1">
                <a:latin typeface="Arial"/>
                <a:cs typeface="Arial"/>
              </a:rPr>
              <a:t>вами</a:t>
            </a:r>
            <a:r>
              <a:rPr lang="en-US" sz="1400" dirty="0">
                <a:latin typeface="Arial"/>
                <a:cs typeface="Arial"/>
              </a:rPr>
              <a:t> </a:t>
            </a:r>
            <a:r>
              <a:rPr lang="en-US" sz="1400" dirty="0" err="1">
                <a:latin typeface="Arial"/>
                <a:cs typeface="Arial"/>
              </a:rPr>
              <a:t>упал</a:t>
            </a:r>
            <a:r>
              <a:rPr lang="en-US" sz="1400" dirty="0">
                <a:latin typeface="Arial"/>
                <a:cs typeface="Arial"/>
              </a:rPr>
              <a:t> </a:t>
            </a:r>
            <a:r>
              <a:rPr lang="en-US" sz="1400" dirty="0" err="1">
                <a:latin typeface="Arial"/>
                <a:cs typeface="Arial"/>
              </a:rPr>
              <a:t>снаряд</a:t>
            </a:r>
            <a:r>
              <a:rPr lang="en-US" sz="1400" dirty="0">
                <a:latin typeface="Arial"/>
                <a:cs typeface="Arial"/>
              </a:rPr>
              <a:t>, </a:t>
            </a:r>
            <a:r>
              <a:rPr lang="en-US" sz="1400" dirty="0" err="1">
                <a:latin typeface="Arial"/>
                <a:cs typeface="Arial"/>
              </a:rPr>
              <a:t>считайте</a:t>
            </a:r>
            <a:r>
              <a:rPr lang="en-US" sz="1400" dirty="0">
                <a:latin typeface="Arial"/>
                <a:cs typeface="Arial"/>
              </a:rPr>
              <a:t> </a:t>
            </a:r>
            <a:r>
              <a:rPr lang="en-US" sz="1400" dirty="0" err="1">
                <a:latin typeface="Arial"/>
                <a:cs typeface="Arial"/>
              </a:rPr>
              <a:t>что</a:t>
            </a:r>
            <a:r>
              <a:rPr lang="en-US" sz="1400" dirty="0">
                <a:latin typeface="Arial"/>
                <a:cs typeface="Arial"/>
              </a:rPr>
              <a:t> </a:t>
            </a:r>
            <a:r>
              <a:rPr lang="en-US" sz="1400" dirty="0" err="1">
                <a:latin typeface="Arial"/>
                <a:cs typeface="Arial"/>
              </a:rPr>
              <a:t>вы</a:t>
            </a:r>
            <a:r>
              <a:rPr lang="en-US" sz="1400" dirty="0">
                <a:latin typeface="Arial"/>
                <a:cs typeface="Arial"/>
              </a:rPr>
              <a:t> </a:t>
            </a:r>
            <a:r>
              <a:rPr lang="en-US" sz="1400" dirty="0" err="1">
                <a:latin typeface="Arial"/>
                <a:cs typeface="Arial"/>
              </a:rPr>
              <a:t>уже</a:t>
            </a:r>
            <a:r>
              <a:rPr lang="en-US" sz="1400" dirty="0">
                <a:latin typeface="Arial"/>
                <a:cs typeface="Arial"/>
              </a:rPr>
              <a:t> </a:t>
            </a:r>
            <a:r>
              <a:rPr lang="en-US" sz="1400" dirty="0" err="1">
                <a:latin typeface="Arial"/>
                <a:cs typeface="Arial"/>
              </a:rPr>
              <a:t>на</a:t>
            </a:r>
            <a:r>
              <a:rPr lang="en-US" sz="1400" dirty="0">
                <a:latin typeface="Arial"/>
                <a:cs typeface="Arial"/>
              </a:rPr>
              <a:t> </a:t>
            </a:r>
            <a:r>
              <a:rPr lang="en-US" sz="1400" dirty="0" err="1">
                <a:latin typeface="Arial"/>
                <a:cs typeface="Arial"/>
              </a:rPr>
              <a:t>мушке</a:t>
            </a:r>
            <a:r>
              <a:rPr lang="en-US" sz="1400" dirty="0">
                <a:latin typeface="Arial"/>
                <a:cs typeface="Arial"/>
              </a:rPr>
              <a:t>, </a:t>
            </a:r>
            <a:r>
              <a:rPr lang="en-US" sz="1400" dirty="0" err="1">
                <a:latin typeface="Arial"/>
                <a:cs typeface="Arial"/>
              </a:rPr>
              <a:t>даже</a:t>
            </a:r>
            <a:r>
              <a:rPr lang="en-US" sz="1400" dirty="0">
                <a:latin typeface="Arial"/>
                <a:cs typeface="Arial"/>
              </a:rPr>
              <a:t> </a:t>
            </a:r>
            <a:r>
              <a:rPr lang="en-US" sz="1400" dirty="0" err="1">
                <a:latin typeface="Arial"/>
                <a:cs typeface="Arial"/>
              </a:rPr>
              <a:t>если</a:t>
            </a:r>
            <a:r>
              <a:rPr lang="en-US" sz="1400" dirty="0">
                <a:latin typeface="Arial"/>
                <a:cs typeface="Arial"/>
              </a:rPr>
              <a:t> </a:t>
            </a:r>
            <a:r>
              <a:rPr lang="en-US" sz="1400" dirty="0" err="1">
                <a:latin typeface="Arial"/>
                <a:cs typeface="Arial"/>
              </a:rPr>
              <a:t>стреляют</a:t>
            </a:r>
            <a:r>
              <a:rPr lang="en-US" sz="1400" dirty="0">
                <a:latin typeface="Arial"/>
                <a:cs typeface="Arial"/>
              </a:rPr>
              <a:t> </a:t>
            </a:r>
            <a:r>
              <a:rPr lang="en-US" sz="1400" dirty="0" err="1">
                <a:latin typeface="Arial"/>
                <a:cs typeface="Arial"/>
              </a:rPr>
              <a:t>по</a:t>
            </a:r>
            <a:r>
              <a:rPr lang="en-US" sz="1400" dirty="0">
                <a:latin typeface="Arial"/>
                <a:cs typeface="Arial"/>
              </a:rPr>
              <a:t> </a:t>
            </a:r>
            <a:r>
              <a:rPr lang="en-US" sz="1400" dirty="0" err="1">
                <a:latin typeface="Arial"/>
                <a:cs typeface="Arial"/>
              </a:rPr>
              <a:t>баллистической</a:t>
            </a:r>
            <a:r>
              <a:rPr lang="en-US" sz="1400" dirty="0">
                <a:latin typeface="Arial"/>
                <a:cs typeface="Arial"/>
              </a:rPr>
              <a:t> </a:t>
            </a:r>
            <a:r>
              <a:rPr lang="en-US" sz="1400" dirty="0" err="1">
                <a:latin typeface="Arial"/>
                <a:cs typeface="Arial"/>
              </a:rPr>
              <a:t>траектории</a:t>
            </a:r>
            <a:r>
              <a:rPr lang="en-US" sz="1400" dirty="0">
                <a:latin typeface="Arial"/>
                <a:cs typeface="Arial"/>
              </a:rPr>
              <a:t>, </a:t>
            </a:r>
            <a:r>
              <a:rPr lang="en-US" sz="1400" dirty="0" err="1">
                <a:latin typeface="Arial"/>
                <a:cs typeface="Arial"/>
              </a:rPr>
              <a:t>прицеливание</a:t>
            </a:r>
            <a:r>
              <a:rPr lang="en-US" sz="1400" dirty="0">
                <a:latin typeface="Arial"/>
                <a:cs typeface="Arial"/>
              </a:rPr>
              <a:t> </a:t>
            </a:r>
            <a:r>
              <a:rPr lang="en-US" sz="1400" dirty="0" err="1">
                <a:latin typeface="Arial"/>
                <a:cs typeface="Arial"/>
              </a:rPr>
              <a:t>занимает</a:t>
            </a:r>
            <a:r>
              <a:rPr lang="en-US" sz="1400" dirty="0">
                <a:latin typeface="Arial"/>
                <a:cs typeface="Arial"/>
              </a:rPr>
              <a:t> </a:t>
            </a:r>
            <a:r>
              <a:rPr lang="en-US" sz="1400" dirty="0" err="1">
                <a:latin typeface="Arial"/>
                <a:cs typeface="Arial"/>
              </a:rPr>
              <a:t>секунды</a:t>
            </a:r>
            <a:r>
              <a:rPr lang="en-US" sz="1400" dirty="0">
                <a:latin typeface="Arial"/>
                <a:cs typeface="Arial"/>
              </a:rPr>
              <a:t>, </a:t>
            </a:r>
            <a:r>
              <a:rPr lang="en-US" sz="1400" dirty="0" err="1">
                <a:latin typeface="Arial"/>
                <a:cs typeface="Arial"/>
              </a:rPr>
              <a:t>единственное</a:t>
            </a:r>
            <a:r>
              <a:rPr lang="en-US" sz="1400" dirty="0">
                <a:latin typeface="Arial"/>
                <a:cs typeface="Arial"/>
              </a:rPr>
              <a:t>, </a:t>
            </a:r>
            <a:r>
              <a:rPr lang="en-US" sz="1400" dirty="0" err="1">
                <a:latin typeface="Arial"/>
                <a:cs typeface="Arial"/>
              </a:rPr>
              <a:t>что</a:t>
            </a:r>
            <a:r>
              <a:rPr lang="en-US" sz="1400" dirty="0">
                <a:latin typeface="Arial"/>
                <a:cs typeface="Arial"/>
              </a:rPr>
              <a:t> </a:t>
            </a:r>
            <a:r>
              <a:rPr lang="en-US" sz="1400" dirty="0" err="1">
                <a:latin typeface="Arial"/>
                <a:cs typeface="Arial"/>
              </a:rPr>
              <a:t>может</a:t>
            </a:r>
            <a:r>
              <a:rPr lang="en-US" sz="1400" dirty="0">
                <a:latin typeface="Arial"/>
                <a:cs typeface="Arial"/>
              </a:rPr>
              <a:t> </a:t>
            </a:r>
            <a:r>
              <a:rPr lang="en-US" sz="1400" dirty="0" err="1">
                <a:latin typeface="Arial"/>
                <a:cs typeface="Arial"/>
              </a:rPr>
              <a:t>спасти</a:t>
            </a:r>
            <a:r>
              <a:rPr lang="en-US" sz="1400" dirty="0">
                <a:latin typeface="Arial"/>
                <a:cs typeface="Arial"/>
              </a:rPr>
              <a:t> </a:t>
            </a:r>
            <a:r>
              <a:rPr lang="en-US" sz="1400" dirty="0" err="1">
                <a:latin typeface="Arial"/>
                <a:cs typeface="Arial"/>
              </a:rPr>
              <a:t>вам</a:t>
            </a:r>
            <a:r>
              <a:rPr lang="en-US" sz="1400" dirty="0">
                <a:latin typeface="Arial"/>
                <a:cs typeface="Arial"/>
              </a:rPr>
              <a:t> </a:t>
            </a:r>
            <a:r>
              <a:rPr lang="en-US" sz="1400" dirty="0" err="1">
                <a:latin typeface="Arial"/>
                <a:cs typeface="Arial"/>
              </a:rPr>
              <a:t>жизнь</a:t>
            </a:r>
            <a:r>
              <a:rPr lang="en-US" sz="1400" dirty="0">
                <a:latin typeface="Arial"/>
                <a:cs typeface="Arial"/>
              </a:rPr>
              <a:t>, </a:t>
            </a:r>
            <a:r>
              <a:rPr lang="en-US" sz="1400" dirty="0" err="1">
                <a:latin typeface="Arial"/>
                <a:cs typeface="Arial"/>
              </a:rPr>
              <a:t>это</a:t>
            </a:r>
            <a:r>
              <a:rPr lang="en-US" sz="1400" dirty="0">
                <a:latin typeface="Arial"/>
                <a:cs typeface="Arial"/>
              </a:rPr>
              <a:t> </a:t>
            </a:r>
            <a:r>
              <a:rPr lang="en-US" sz="1400" dirty="0" err="1">
                <a:latin typeface="Arial"/>
                <a:cs typeface="Arial"/>
              </a:rPr>
              <a:t>выпрыгнуть</a:t>
            </a:r>
            <a:r>
              <a:rPr lang="en-US" sz="1400" dirty="0">
                <a:latin typeface="Arial"/>
                <a:cs typeface="Arial"/>
              </a:rPr>
              <a:t> </a:t>
            </a:r>
            <a:r>
              <a:rPr lang="en-US" sz="1400" dirty="0" err="1">
                <a:latin typeface="Arial"/>
                <a:cs typeface="Arial"/>
              </a:rPr>
              <a:t>из</a:t>
            </a:r>
            <a:r>
              <a:rPr lang="en-US" sz="1400" dirty="0">
                <a:latin typeface="Arial"/>
                <a:cs typeface="Arial"/>
              </a:rPr>
              <a:t> </a:t>
            </a:r>
            <a:r>
              <a:rPr lang="en-US" sz="1400" dirty="0" err="1">
                <a:latin typeface="Arial"/>
                <a:cs typeface="Arial"/>
              </a:rPr>
              <a:t>машины</a:t>
            </a:r>
            <a:r>
              <a:rPr lang="en-US" sz="1400" dirty="0">
                <a:latin typeface="Arial"/>
                <a:cs typeface="Arial"/>
              </a:rPr>
              <a:t> </a:t>
            </a:r>
            <a:r>
              <a:rPr lang="en-US" sz="1400" dirty="0" err="1">
                <a:latin typeface="Arial"/>
                <a:cs typeface="Arial"/>
              </a:rPr>
              <a:t>и</a:t>
            </a:r>
            <a:r>
              <a:rPr lang="en-US" sz="1400" dirty="0">
                <a:latin typeface="Arial"/>
                <a:cs typeface="Arial"/>
              </a:rPr>
              <a:t> </a:t>
            </a:r>
            <a:r>
              <a:rPr lang="en-US" sz="1400" dirty="0" err="1">
                <a:latin typeface="Arial"/>
                <a:cs typeface="Arial"/>
              </a:rPr>
              <a:t>укрыться</a:t>
            </a:r>
            <a:r>
              <a:rPr lang="en-US" sz="1400" dirty="0">
                <a:latin typeface="Arial"/>
                <a:cs typeface="Arial"/>
              </a:rPr>
              <a:t> </a:t>
            </a:r>
            <a:r>
              <a:rPr lang="en-US" sz="1400" dirty="0" err="1">
                <a:latin typeface="Arial"/>
                <a:cs typeface="Arial"/>
              </a:rPr>
              <a:t>в</a:t>
            </a:r>
            <a:r>
              <a:rPr lang="en-US" sz="1400" dirty="0">
                <a:latin typeface="Arial"/>
                <a:cs typeface="Arial"/>
              </a:rPr>
              <a:t> </a:t>
            </a:r>
            <a:r>
              <a:rPr lang="en-US" sz="1400" dirty="0" err="1">
                <a:latin typeface="Arial"/>
                <a:cs typeface="Arial"/>
              </a:rPr>
              <a:t>кювете</a:t>
            </a:r>
            <a:r>
              <a:rPr lang="en-US" sz="1400" dirty="0">
                <a:latin typeface="Arial"/>
                <a:cs typeface="Arial"/>
              </a:rPr>
              <a:t>. </a:t>
            </a:r>
            <a:r>
              <a:rPr lang="en-US" sz="1400" dirty="0" err="1">
                <a:latin typeface="Arial"/>
                <a:cs typeface="Arial"/>
              </a:rPr>
              <a:t>Взрывов</a:t>
            </a:r>
            <a:r>
              <a:rPr lang="en-US" sz="1400" dirty="0">
                <a:latin typeface="Arial"/>
                <a:cs typeface="Arial"/>
              </a:rPr>
              <a:t> </a:t>
            </a:r>
            <a:r>
              <a:rPr lang="en-US" sz="1400" dirty="0" err="1">
                <a:latin typeface="Arial"/>
                <a:cs typeface="Arial"/>
              </a:rPr>
              <a:t>не</a:t>
            </a:r>
            <a:r>
              <a:rPr lang="en-US" sz="1400" dirty="0">
                <a:latin typeface="Arial"/>
                <a:cs typeface="Arial"/>
              </a:rPr>
              <a:t> </a:t>
            </a:r>
            <a:r>
              <a:rPr lang="en-US" sz="1400" dirty="0" err="1">
                <a:latin typeface="Arial"/>
                <a:cs typeface="Arial"/>
              </a:rPr>
              <a:t>видно</a:t>
            </a:r>
            <a:r>
              <a:rPr lang="en-US" sz="1400" dirty="0">
                <a:latin typeface="Arial"/>
                <a:cs typeface="Arial"/>
              </a:rPr>
              <a:t>, </a:t>
            </a:r>
            <a:r>
              <a:rPr lang="en-US" sz="1400" dirty="0" err="1">
                <a:latin typeface="Arial"/>
                <a:cs typeface="Arial"/>
              </a:rPr>
              <a:t>но</a:t>
            </a:r>
            <a:r>
              <a:rPr lang="en-US" sz="1400" dirty="0">
                <a:latin typeface="Arial"/>
                <a:cs typeface="Arial"/>
              </a:rPr>
              <a:t> </a:t>
            </a:r>
            <a:r>
              <a:rPr lang="en-US" sz="1400" dirty="0" err="1">
                <a:latin typeface="Arial"/>
                <a:cs typeface="Arial"/>
              </a:rPr>
              <a:t>земля</a:t>
            </a:r>
            <a:r>
              <a:rPr lang="en-US" sz="1400" dirty="0">
                <a:latin typeface="Arial"/>
                <a:cs typeface="Arial"/>
              </a:rPr>
              <a:t> </a:t>
            </a:r>
            <a:r>
              <a:rPr lang="en-US" sz="1400" dirty="0" err="1">
                <a:latin typeface="Arial"/>
                <a:cs typeface="Arial"/>
              </a:rPr>
              <a:t>дрожит</a:t>
            </a:r>
            <a:r>
              <a:rPr lang="en-US" sz="1400" dirty="0">
                <a:latin typeface="Arial"/>
                <a:cs typeface="Arial"/>
              </a:rPr>
              <a:t> </a:t>
            </a:r>
            <a:r>
              <a:rPr lang="en-US" sz="1400" dirty="0" err="1">
                <a:latin typeface="Arial"/>
                <a:cs typeface="Arial"/>
              </a:rPr>
              <a:t>под</a:t>
            </a:r>
            <a:r>
              <a:rPr lang="en-US" sz="1400" dirty="0">
                <a:latin typeface="Arial"/>
                <a:cs typeface="Arial"/>
              </a:rPr>
              <a:t> </a:t>
            </a:r>
            <a:r>
              <a:rPr lang="en-US" sz="1400" dirty="0" err="1">
                <a:latin typeface="Arial"/>
                <a:cs typeface="Arial"/>
              </a:rPr>
              <a:t>ногами</a:t>
            </a:r>
            <a:r>
              <a:rPr lang="en-US" sz="1400" dirty="0">
                <a:latin typeface="Arial"/>
                <a:cs typeface="Arial"/>
              </a:rPr>
              <a:t>, </a:t>
            </a:r>
            <a:r>
              <a:rPr lang="en-US" sz="1400" dirty="0" err="1">
                <a:latin typeface="Arial"/>
                <a:cs typeface="Arial"/>
              </a:rPr>
              <a:t>значит</a:t>
            </a:r>
            <a:r>
              <a:rPr lang="en-US" sz="1400" dirty="0">
                <a:latin typeface="Arial"/>
                <a:cs typeface="Arial"/>
              </a:rPr>
              <a:t>, </a:t>
            </a:r>
            <a:r>
              <a:rPr lang="en-US" sz="1400" dirty="0" err="1">
                <a:latin typeface="Arial"/>
                <a:cs typeface="Arial"/>
              </a:rPr>
              <a:t>бьют</a:t>
            </a:r>
            <a:r>
              <a:rPr lang="en-US" sz="1400" dirty="0">
                <a:latin typeface="Arial"/>
                <a:cs typeface="Arial"/>
              </a:rPr>
              <a:t> </a:t>
            </a:r>
            <a:r>
              <a:rPr lang="en-US" sz="1400" dirty="0" err="1">
                <a:latin typeface="Arial"/>
                <a:cs typeface="Arial"/>
              </a:rPr>
              <a:t>где-то</a:t>
            </a:r>
            <a:r>
              <a:rPr lang="en-US" sz="1400" dirty="0">
                <a:latin typeface="Arial"/>
                <a:cs typeface="Arial"/>
              </a:rPr>
              <a:t> </a:t>
            </a:r>
            <a:r>
              <a:rPr lang="en-US" sz="1400" dirty="0" err="1">
                <a:latin typeface="Arial"/>
                <a:cs typeface="Arial"/>
              </a:rPr>
              <a:t>рядом</a:t>
            </a:r>
            <a:r>
              <a:rPr lang="en-US" sz="1400" dirty="0">
                <a:latin typeface="Arial"/>
                <a:cs typeface="Arial"/>
              </a:rPr>
              <a:t>.</a:t>
            </a:r>
            <a:endParaRPr lang="ru-RU" sz="1400" dirty="0">
              <a:latin typeface="Arial"/>
              <a:cs typeface="Arial"/>
            </a:endParaRPr>
          </a:p>
        </p:txBody>
      </p:sp>
      <p:sp>
        <p:nvSpPr>
          <p:cNvPr id="7" name="Содержимое 6"/>
          <p:cNvSpPr>
            <a:spLocks noGrp="1"/>
          </p:cNvSpPr>
          <p:nvPr>
            <p:ph sz="quarter" idx="4"/>
          </p:nvPr>
        </p:nvSpPr>
        <p:spPr>
          <a:xfrm>
            <a:off x="426128" y="1485899"/>
            <a:ext cx="7828872" cy="406401"/>
          </a:xfrm>
        </p:spPr>
        <p:txBody>
          <a:bodyPr>
            <a:normAutofit/>
          </a:bodyPr>
          <a:lstStyle/>
          <a:p>
            <a:pPr marL="114300" indent="0" algn="ctr">
              <a:buNone/>
            </a:pPr>
            <a:r>
              <a:rPr lang="ru-RU" sz="1800" b="1" dirty="0">
                <a:latin typeface="Arial"/>
                <a:cs typeface="Arial"/>
              </a:rPr>
              <a:t>Меры по спасению:</a:t>
            </a:r>
          </a:p>
        </p:txBody>
      </p:sp>
      <p:pic>
        <p:nvPicPr>
          <p:cNvPr id="8" name="Изображение 7" descr="RAW-01293-750x44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5500" y="2753699"/>
            <a:ext cx="4354944" cy="2554901"/>
          </a:xfrm>
          <a:prstGeom prst="rect">
            <a:avLst/>
          </a:prstGeom>
        </p:spPr>
      </p:pic>
    </p:spTree>
    <p:extLst>
      <p:ext uri="{BB962C8B-B14F-4D97-AF65-F5344CB8AC3E}">
        <p14:creationId xmlns:p14="http://schemas.microsoft.com/office/powerpoint/2010/main" val="531232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r>
              <a:rPr lang="ru-RU" dirty="0"/>
              <a:t>МИНОМЕТНЫЙ или АРТОБСТРЕЛ </a:t>
            </a:r>
          </a:p>
        </p:txBody>
      </p:sp>
      <p:sp>
        <p:nvSpPr>
          <p:cNvPr id="3" name="Текст 2"/>
          <p:cNvSpPr>
            <a:spLocks noGrp="1"/>
          </p:cNvSpPr>
          <p:nvPr>
            <p:ph type="body" idx="1"/>
          </p:nvPr>
        </p:nvSpPr>
        <p:spPr>
          <a:xfrm>
            <a:off x="324528" y="1595438"/>
            <a:ext cx="8362272" cy="436562"/>
          </a:xfrm>
        </p:spPr>
        <p:txBody>
          <a:bodyPr/>
          <a:lstStyle/>
          <a:p>
            <a:r>
              <a:rPr lang="ru-RU" sz="1800" dirty="0">
                <a:latin typeface="Arial"/>
                <a:cs typeface="Arial"/>
              </a:rPr>
              <a:t>Меры по спасению:</a:t>
            </a:r>
          </a:p>
        </p:txBody>
      </p:sp>
      <p:sp>
        <p:nvSpPr>
          <p:cNvPr id="4" name="Содержимое 3"/>
          <p:cNvSpPr>
            <a:spLocks noGrp="1"/>
          </p:cNvSpPr>
          <p:nvPr>
            <p:ph sz="half" idx="2"/>
          </p:nvPr>
        </p:nvSpPr>
        <p:spPr>
          <a:xfrm>
            <a:off x="870628" y="2159000"/>
            <a:ext cx="7587572" cy="4368800"/>
          </a:xfrm>
        </p:spPr>
        <p:txBody>
          <a:bodyPr>
            <a:noAutofit/>
          </a:bodyPr>
          <a:lstStyle/>
          <a:p>
            <a:pPr lvl="0"/>
            <a:r>
              <a:rPr lang="en-US" sz="1400" dirty="0" err="1">
                <a:latin typeface="Arial"/>
                <a:cs typeface="Arial"/>
              </a:rPr>
              <a:t>Если</a:t>
            </a:r>
            <a:r>
              <a:rPr lang="en-US" sz="1400" dirty="0">
                <a:latin typeface="Arial"/>
                <a:cs typeface="Arial"/>
              </a:rPr>
              <a:t> </a:t>
            </a:r>
            <a:r>
              <a:rPr lang="en-US" sz="1400" dirty="0" err="1">
                <a:latin typeface="Arial"/>
                <a:cs typeface="Arial"/>
              </a:rPr>
              <a:t>вы</a:t>
            </a:r>
            <a:r>
              <a:rPr lang="en-US" sz="1400" dirty="0">
                <a:latin typeface="Arial"/>
                <a:cs typeface="Arial"/>
              </a:rPr>
              <a:t> </a:t>
            </a:r>
            <a:r>
              <a:rPr lang="en-US" sz="1400" dirty="0" err="1">
                <a:latin typeface="Arial"/>
                <a:cs typeface="Arial"/>
              </a:rPr>
              <a:t>слышите</a:t>
            </a:r>
            <a:r>
              <a:rPr lang="en-US" sz="1400" dirty="0">
                <a:latin typeface="Arial"/>
                <a:cs typeface="Arial"/>
              </a:rPr>
              <a:t> </a:t>
            </a:r>
            <a:r>
              <a:rPr lang="en-US" sz="1400" dirty="0" err="1">
                <a:latin typeface="Arial"/>
                <a:cs typeface="Arial"/>
              </a:rPr>
              <a:t>свист</a:t>
            </a:r>
            <a:r>
              <a:rPr lang="en-US" sz="1400" dirty="0">
                <a:latin typeface="Arial"/>
                <a:cs typeface="Arial"/>
              </a:rPr>
              <a:t> </a:t>
            </a:r>
            <a:r>
              <a:rPr lang="en-US" sz="1400" dirty="0" err="1">
                <a:latin typeface="Arial"/>
                <a:cs typeface="Arial"/>
              </a:rPr>
              <a:t>снарядов</a:t>
            </a:r>
            <a:r>
              <a:rPr lang="en-US" sz="1400" dirty="0">
                <a:latin typeface="Arial"/>
                <a:cs typeface="Arial"/>
              </a:rPr>
              <a:t>, </a:t>
            </a:r>
            <a:r>
              <a:rPr lang="en-US" sz="1400" dirty="0" err="1">
                <a:latin typeface="Arial"/>
                <a:cs typeface="Arial"/>
              </a:rPr>
              <a:t>не</a:t>
            </a:r>
            <a:r>
              <a:rPr lang="en-US" sz="1400" dirty="0">
                <a:latin typeface="Arial"/>
                <a:cs typeface="Arial"/>
              </a:rPr>
              <a:t> </a:t>
            </a:r>
            <a:r>
              <a:rPr lang="en-US" sz="1400" dirty="0" err="1">
                <a:latin typeface="Arial"/>
                <a:cs typeface="Arial"/>
              </a:rPr>
              <a:t>паникуйте</a:t>
            </a:r>
            <a:r>
              <a:rPr lang="en-US" sz="1400" dirty="0">
                <a:latin typeface="Arial"/>
                <a:cs typeface="Arial"/>
              </a:rPr>
              <a:t>, </a:t>
            </a:r>
            <a:r>
              <a:rPr lang="en-US" sz="1400" dirty="0" err="1">
                <a:latin typeface="Arial"/>
                <a:cs typeface="Arial"/>
              </a:rPr>
              <a:t>снаряд</a:t>
            </a:r>
            <a:r>
              <a:rPr lang="en-US" sz="1400" dirty="0">
                <a:latin typeface="Arial"/>
                <a:cs typeface="Arial"/>
              </a:rPr>
              <a:t> </a:t>
            </a:r>
            <a:r>
              <a:rPr lang="en-US" sz="1400" dirty="0" err="1">
                <a:latin typeface="Arial"/>
                <a:cs typeface="Arial"/>
              </a:rPr>
              <a:t>свистит</a:t>
            </a:r>
            <a:r>
              <a:rPr lang="en-US" sz="1400" dirty="0">
                <a:latin typeface="Arial"/>
                <a:cs typeface="Arial"/>
              </a:rPr>
              <a:t>, </a:t>
            </a:r>
            <a:r>
              <a:rPr lang="en-US" sz="1400" dirty="0" err="1">
                <a:latin typeface="Arial"/>
                <a:cs typeface="Arial"/>
              </a:rPr>
              <a:t>если</a:t>
            </a:r>
            <a:r>
              <a:rPr lang="en-US" sz="1400" dirty="0">
                <a:latin typeface="Arial"/>
                <a:cs typeface="Arial"/>
              </a:rPr>
              <a:t> </a:t>
            </a:r>
            <a:r>
              <a:rPr lang="en-US" sz="1400" dirty="0" err="1">
                <a:latin typeface="Arial"/>
                <a:cs typeface="Arial"/>
              </a:rPr>
              <a:t>пролетает</a:t>
            </a:r>
            <a:r>
              <a:rPr lang="en-US" sz="1400" dirty="0">
                <a:latin typeface="Arial"/>
                <a:cs typeface="Arial"/>
              </a:rPr>
              <a:t> </a:t>
            </a:r>
            <a:r>
              <a:rPr lang="en-US" sz="1400" dirty="0" err="1">
                <a:latin typeface="Arial"/>
                <a:cs typeface="Arial"/>
              </a:rPr>
              <a:t>над</a:t>
            </a:r>
            <a:r>
              <a:rPr lang="en-US" sz="1400" dirty="0">
                <a:latin typeface="Arial"/>
                <a:cs typeface="Arial"/>
              </a:rPr>
              <a:t> </a:t>
            </a:r>
            <a:r>
              <a:rPr lang="en-US" sz="1400" dirty="0" err="1">
                <a:latin typeface="Arial"/>
                <a:cs typeface="Arial"/>
              </a:rPr>
              <a:t>вами</a:t>
            </a:r>
            <a:r>
              <a:rPr lang="en-US" sz="1400" dirty="0">
                <a:latin typeface="Arial"/>
                <a:cs typeface="Arial"/>
              </a:rPr>
              <a:t>, </a:t>
            </a:r>
            <a:r>
              <a:rPr lang="en-US" sz="1400" dirty="0" err="1">
                <a:latin typeface="Arial"/>
                <a:cs typeface="Arial"/>
              </a:rPr>
              <a:t>но</a:t>
            </a:r>
            <a:r>
              <a:rPr lang="en-US" sz="1400" dirty="0">
                <a:latin typeface="Arial"/>
                <a:cs typeface="Arial"/>
              </a:rPr>
              <a:t> </a:t>
            </a:r>
            <a:r>
              <a:rPr lang="en-US" sz="1400" dirty="0" err="1">
                <a:latin typeface="Arial"/>
                <a:cs typeface="Arial"/>
              </a:rPr>
              <a:t>не</a:t>
            </a:r>
            <a:r>
              <a:rPr lang="en-US" sz="1400" dirty="0">
                <a:latin typeface="Arial"/>
                <a:cs typeface="Arial"/>
              </a:rPr>
              <a:t> </a:t>
            </a:r>
            <a:r>
              <a:rPr lang="en-US" sz="1400" dirty="0" err="1">
                <a:latin typeface="Arial"/>
                <a:cs typeface="Arial"/>
              </a:rPr>
              <a:t>все</a:t>
            </a:r>
            <a:r>
              <a:rPr lang="en-US" sz="1400" dirty="0">
                <a:latin typeface="Arial"/>
                <a:cs typeface="Arial"/>
              </a:rPr>
              <a:t> </a:t>
            </a:r>
            <a:r>
              <a:rPr lang="en-US" sz="1400" dirty="0" err="1">
                <a:latin typeface="Arial"/>
                <a:cs typeface="Arial"/>
              </a:rPr>
              <a:t>снаряды</a:t>
            </a:r>
            <a:r>
              <a:rPr lang="en-US" sz="1400" dirty="0">
                <a:latin typeface="Arial"/>
                <a:cs typeface="Arial"/>
              </a:rPr>
              <a:t> </a:t>
            </a:r>
            <a:r>
              <a:rPr lang="en-US" sz="1400" dirty="0" err="1">
                <a:latin typeface="Arial"/>
                <a:cs typeface="Arial"/>
              </a:rPr>
              <a:t>взрываются</a:t>
            </a:r>
            <a:r>
              <a:rPr lang="en-US" sz="1400" dirty="0">
                <a:latin typeface="Arial"/>
                <a:cs typeface="Arial"/>
              </a:rPr>
              <a:t> </a:t>
            </a:r>
            <a:r>
              <a:rPr lang="en-US" sz="1400" dirty="0" err="1">
                <a:latin typeface="Arial"/>
                <a:cs typeface="Arial"/>
              </a:rPr>
              <a:t>от</a:t>
            </a:r>
            <a:r>
              <a:rPr lang="en-US" sz="1400" dirty="0">
                <a:latin typeface="Arial"/>
                <a:cs typeface="Arial"/>
              </a:rPr>
              <a:t> </a:t>
            </a:r>
            <a:r>
              <a:rPr lang="en-US" sz="1400" dirty="0" err="1">
                <a:latin typeface="Arial"/>
                <a:cs typeface="Arial"/>
              </a:rPr>
              <a:t>попадания</a:t>
            </a:r>
            <a:r>
              <a:rPr lang="en-US" sz="1400" dirty="0">
                <a:latin typeface="Arial"/>
                <a:cs typeface="Arial"/>
              </a:rPr>
              <a:t> </a:t>
            </a:r>
            <a:r>
              <a:rPr lang="en-US" sz="1400" dirty="0" err="1">
                <a:latin typeface="Arial"/>
                <a:cs typeface="Arial"/>
              </a:rPr>
              <a:t>в</a:t>
            </a:r>
            <a:r>
              <a:rPr lang="en-US" sz="1400" dirty="0">
                <a:latin typeface="Arial"/>
                <a:cs typeface="Arial"/>
              </a:rPr>
              <a:t> </a:t>
            </a:r>
            <a:r>
              <a:rPr lang="en-US" sz="1400" dirty="0" err="1">
                <a:latin typeface="Arial"/>
                <a:cs typeface="Arial"/>
              </a:rPr>
              <a:t>цель</a:t>
            </a:r>
            <a:r>
              <a:rPr lang="en-US" sz="1400" dirty="0">
                <a:latin typeface="Arial"/>
                <a:cs typeface="Arial"/>
              </a:rPr>
              <a:t>, </a:t>
            </a:r>
            <a:r>
              <a:rPr lang="en-US" sz="1400" dirty="0" err="1">
                <a:latin typeface="Arial"/>
                <a:cs typeface="Arial"/>
              </a:rPr>
              <a:t>некоторые</a:t>
            </a:r>
            <a:r>
              <a:rPr lang="en-US" sz="1400" dirty="0">
                <a:latin typeface="Arial"/>
                <a:cs typeface="Arial"/>
              </a:rPr>
              <a:t> </a:t>
            </a:r>
            <a:r>
              <a:rPr lang="en-US" sz="1400" dirty="0" err="1">
                <a:latin typeface="Arial"/>
                <a:cs typeface="Arial"/>
              </a:rPr>
              <a:t>виды</a:t>
            </a:r>
            <a:r>
              <a:rPr lang="en-US" sz="1400" dirty="0">
                <a:latin typeface="Arial"/>
                <a:cs typeface="Arial"/>
              </a:rPr>
              <a:t> </a:t>
            </a:r>
            <a:r>
              <a:rPr lang="en-US" sz="1400" dirty="0" err="1">
                <a:latin typeface="Arial"/>
                <a:cs typeface="Arial"/>
              </a:rPr>
              <a:t>снарядов</a:t>
            </a:r>
            <a:r>
              <a:rPr lang="en-US" sz="1400" dirty="0">
                <a:latin typeface="Arial"/>
                <a:cs typeface="Arial"/>
              </a:rPr>
              <a:t> </a:t>
            </a:r>
            <a:r>
              <a:rPr lang="en-US" sz="1400" dirty="0" err="1">
                <a:latin typeface="Arial"/>
                <a:cs typeface="Arial"/>
              </a:rPr>
              <a:t>взрываются</a:t>
            </a:r>
            <a:r>
              <a:rPr lang="en-US" sz="1400" dirty="0">
                <a:latin typeface="Arial"/>
                <a:cs typeface="Arial"/>
              </a:rPr>
              <a:t> </a:t>
            </a:r>
            <a:r>
              <a:rPr lang="en-US" sz="1400" dirty="0" err="1">
                <a:latin typeface="Arial"/>
                <a:cs typeface="Arial"/>
              </a:rPr>
              <a:t>над</a:t>
            </a:r>
            <a:r>
              <a:rPr lang="en-US" sz="1400" dirty="0">
                <a:latin typeface="Arial"/>
                <a:cs typeface="Arial"/>
              </a:rPr>
              <a:t> </a:t>
            </a:r>
            <a:r>
              <a:rPr lang="en-US" sz="1400" dirty="0" err="1">
                <a:latin typeface="Arial"/>
                <a:cs typeface="Arial"/>
              </a:rPr>
              <a:t>землёй</a:t>
            </a:r>
            <a:r>
              <a:rPr lang="en-US" sz="1400" dirty="0">
                <a:latin typeface="Arial"/>
                <a:cs typeface="Arial"/>
              </a:rPr>
              <a:t>.</a:t>
            </a:r>
            <a:endParaRPr lang="ru-RU" sz="1400" dirty="0">
              <a:latin typeface="Arial"/>
              <a:cs typeface="Arial"/>
            </a:endParaRPr>
          </a:p>
          <a:p>
            <a:pPr lvl="0"/>
            <a:r>
              <a:rPr lang="en-US" sz="1400" dirty="0" err="1">
                <a:latin typeface="Arial"/>
                <a:cs typeface="Arial"/>
              </a:rPr>
              <a:t>Реактивные</a:t>
            </a:r>
            <a:r>
              <a:rPr lang="en-US" sz="1400" dirty="0">
                <a:latin typeface="Arial"/>
                <a:cs typeface="Arial"/>
              </a:rPr>
              <a:t> </a:t>
            </a:r>
            <a:r>
              <a:rPr lang="en-US" sz="1400" dirty="0" err="1">
                <a:latin typeface="Arial"/>
                <a:cs typeface="Arial"/>
              </a:rPr>
              <a:t>системы</a:t>
            </a:r>
            <a:r>
              <a:rPr lang="en-US" sz="1400" dirty="0">
                <a:latin typeface="Arial"/>
                <a:cs typeface="Arial"/>
              </a:rPr>
              <a:t> </a:t>
            </a:r>
            <a:r>
              <a:rPr lang="en-US" sz="1400" dirty="0" err="1">
                <a:latin typeface="Arial"/>
                <a:cs typeface="Arial"/>
              </a:rPr>
              <a:t>типа</a:t>
            </a:r>
            <a:r>
              <a:rPr lang="en-US" sz="1400" dirty="0">
                <a:latin typeface="Arial"/>
                <a:cs typeface="Arial"/>
              </a:rPr>
              <a:t> «</a:t>
            </a:r>
            <a:r>
              <a:rPr lang="en-US" sz="1400" dirty="0" err="1">
                <a:latin typeface="Arial"/>
                <a:cs typeface="Arial"/>
              </a:rPr>
              <a:t>Град</a:t>
            </a:r>
            <a:r>
              <a:rPr lang="en-US" sz="1400" dirty="0">
                <a:latin typeface="Arial"/>
                <a:cs typeface="Arial"/>
              </a:rPr>
              <a:t>» </a:t>
            </a:r>
            <a:r>
              <a:rPr lang="en-US" sz="1400" dirty="0" err="1">
                <a:latin typeface="Arial"/>
                <a:cs typeface="Arial"/>
              </a:rPr>
              <a:t>и</a:t>
            </a:r>
            <a:r>
              <a:rPr lang="en-US" sz="1400" dirty="0">
                <a:latin typeface="Arial"/>
                <a:cs typeface="Arial"/>
              </a:rPr>
              <a:t> </a:t>
            </a:r>
            <a:r>
              <a:rPr lang="en-US" sz="1400" dirty="0" err="1">
                <a:latin typeface="Arial"/>
                <a:cs typeface="Arial"/>
              </a:rPr>
              <a:t>подобные</a:t>
            </a:r>
            <a:r>
              <a:rPr lang="en-US" sz="1400" dirty="0">
                <a:latin typeface="Arial"/>
                <a:cs typeface="Arial"/>
              </a:rPr>
              <a:t> </a:t>
            </a:r>
            <a:r>
              <a:rPr lang="en-US" sz="1400" dirty="0" err="1">
                <a:latin typeface="Arial"/>
                <a:cs typeface="Arial"/>
              </a:rPr>
              <a:t>им</a:t>
            </a:r>
            <a:r>
              <a:rPr lang="en-US" sz="1400" dirty="0">
                <a:latin typeface="Arial"/>
                <a:cs typeface="Arial"/>
              </a:rPr>
              <a:t>, </a:t>
            </a:r>
            <a:r>
              <a:rPr lang="en-US" sz="1400" dirty="0" err="1">
                <a:latin typeface="Arial"/>
                <a:cs typeface="Arial"/>
              </a:rPr>
              <a:t>ведут</a:t>
            </a:r>
            <a:r>
              <a:rPr lang="en-US" sz="1400" dirty="0">
                <a:latin typeface="Arial"/>
                <a:cs typeface="Arial"/>
              </a:rPr>
              <a:t> </a:t>
            </a:r>
            <a:r>
              <a:rPr lang="en-US" sz="1400" dirty="0" err="1">
                <a:latin typeface="Arial"/>
                <a:cs typeface="Arial"/>
              </a:rPr>
              <a:t>огонь</a:t>
            </a:r>
            <a:r>
              <a:rPr lang="en-US" sz="1400" dirty="0">
                <a:latin typeface="Arial"/>
                <a:cs typeface="Arial"/>
              </a:rPr>
              <a:t> </a:t>
            </a:r>
            <a:r>
              <a:rPr lang="en-US" sz="1400" dirty="0" err="1">
                <a:latin typeface="Arial"/>
                <a:cs typeface="Arial"/>
              </a:rPr>
              <a:t>по</a:t>
            </a:r>
            <a:r>
              <a:rPr lang="en-US" sz="1400" dirty="0">
                <a:latin typeface="Arial"/>
                <a:cs typeface="Arial"/>
              </a:rPr>
              <a:t> </a:t>
            </a:r>
            <a:r>
              <a:rPr lang="en-US" sz="1400" dirty="0" err="1">
                <a:latin typeface="Arial"/>
                <a:cs typeface="Arial"/>
              </a:rPr>
              <a:t>площадям</a:t>
            </a:r>
            <a:r>
              <a:rPr lang="en-US" sz="1400" dirty="0">
                <a:latin typeface="Arial"/>
                <a:cs typeface="Arial"/>
              </a:rPr>
              <a:t>, </a:t>
            </a:r>
            <a:r>
              <a:rPr lang="en-US" sz="1400" dirty="0" err="1">
                <a:latin typeface="Arial"/>
                <a:cs typeface="Arial"/>
              </a:rPr>
              <a:t>обстрел</a:t>
            </a:r>
            <a:r>
              <a:rPr lang="en-US" sz="1400" dirty="0">
                <a:latin typeface="Arial"/>
                <a:cs typeface="Arial"/>
              </a:rPr>
              <a:t> </a:t>
            </a:r>
            <a:r>
              <a:rPr lang="en-US" sz="1400" dirty="0" err="1">
                <a:latin typeface="Arial"/>
                <a:cs typeface="Arial"/>
              </a:rPr>
              <a:t>длится</a:t>
            </a:r>
            <a:r>
              <a:rPr lang="en-US" sz="1400" dirty="0">
                <a:latin typeface="Arial"/>
                <a:cs typeface="Arial"/>
              </a:rPr>
              <a:t> </a:t>
            </a:r>
            <a:r>
              <a:rPr lang="en-US" sz="1400" dirty="0" err="1">
                <a:latin typeface="Arial"/>
                <a:cs typeface="Arial"/>
              </a:rPr>
              <a:t>от</a:t>
            </a:r>
            <a:r>
              <a:rPr lang="en-US" sz="1400" dirty="0">
                <a:latin typeface="Arial"/>
                <a:cs typeface="Arial"/>
              </a:rPr>
              <a:t> </a:t>
            </a:r>
            <a:r>
              <a:rPr lang="en-US" sz="1400" dirty="0" err="1">
                <a:latin typeface="Arial"/>
                <a:cs typeface="Arial"/>
              </a:rPr>
              <a:t>нескольких</a:t>
            </a:r>
            <a:r>
              <a:rPr lang="en-US" sz="1400" dirty="0">
                <a:latin typeface="Arial"/>
                <a:cs typeface="Arial"/>
              </a:rPr>
              <a:t> </a:t>
            </a:r>
            <a:r>
              <a:rPr lang="en-US" sz="1400" dirty="0" err="1">
                <a:latin typeface="Arial"/>
                <a:cs typeface="Arial"/>
              </a:rPr>
              <a:t>секунд</a:t>
            </a:r>
            <a:r>
              <a:rPr lang="en-US" sz="1400" dirty="0">
                <a:latin typeface="Arial"/>
                <a:cs typeface="Arial"/>
              </a:rPr>
              <a:t> </a:t>
            </a:r>
            <a:r>
              <a:rPr lang="en-US" sz="1400" dirty="0" err="1">
                <a:latin typeface="Arial"/>
                <a:cs typeface="Arial"/>
              </a:rPr>
              <a:t>до</a:t>
            </a:r>
            <a:r>
              <a:rPr lang="en-US" sz="1400" dirty="0">
                <a:latin typeface="Arial"/>
                <a:cs typeface="Arial"/>
              </a:rPr>
              <a:t> </a:t>
            </a:r>
            <a:r>
              <a:rPr lang="en-US" sz="1400" dirty="0" err="1">
                <a:latin typeface="Arial"/>
                <a:cs typeface="Arial"/>
              </a:rPr>
              <a:t>нескольких</a:t>
            </a:r>
            <a:r>
              <a:rPr lang="en-US" sz="1400" dirty="0">
                <a:latin typeface="Arial"/>
                <a:cs typeface="Arial"/>
              </a:rPr>
              <a:t> </a:t>
            </a:r>
            <a:r>
              <a:rPr lang="en-US" sz="1400" dirty="0" err="1">
                <a:latin typeface="Arial"/>
                <a:cs typeface="Arial"/>
              </a:rPr>
              <a:t>минут</a:t>
            </a:r>
            <a:r>
              <a:rPr lang="en-US" sz="1400" dirty="0">
                <a:latin typeface="Arial"/>
                <a:cs typeface="Arial"/>
              </a:rPr>
              <a:t>, </a:t>
            </a:r>
            <a:r>
              <a:rPr lang="en-US" sz="1400" dirty="0" err="1">
                <a:latin typeface="Arial"/>
                <a:cs typeface="Arial"/>
              </a:rPr>
              <a:t>особой</a:t>
            </a:r>
            <a:r>
              <a:rPr lang="en-US" sz="1400" dirty="0">
                <a:latin typeface="Arial"/>
                <a:cs typeface="Arial"/>
              </a:rPr>
              <a:t> </a:t>
            </a:r>
            <a:r>
              <a:rPr lang="en-US" sz="1400" dirty="0" err="1">
                <a:latin typeface="Arial"/>
                <a:cs typeface="Arial"/>
              </a:rPr>
              <a:t>точностью</a:t>
            </a:r>
            <a:r>
              <a:rPr lang="en-US" sz="1400" dirty="0">
                <a:latin typeface="Arial"/>
                <a:cs typeface="Arial"/>
              </a:rPr>
              <a:t> </a:t>
            </a:r>
            <a:r>
              <a:rPr lang="en-US" sz="1400" dirty="0" err="1">
                <a:latin typeface="Arial"/>
                <a:cs typeface="Arial"/>
              </a:rPr>
              <a:t>они</a:t>
            </a:r>
            <a:r>
              <a:rPr lang="en-US" sz="1400" dirty="0">
                <a:latin typeface="Arial"/>
                <a:cs typeface="Arial"/>
              </a:rPr>
              <a:t> </a:t>
            </a:r>
            <a:r>
              <a:rPr lang="en-US" sz="1400" dirty="0" err="1">
                <a:latin typeface="Arial"/>
                <a:cs typeface="Arial"/>
              </a:rPr>
              <a:t>не</a:t>
            </a:r>
            <a:r>
              <a:rPr lang="en-US" sz="1400" dirty="0">
                <a:latin typeface="Arial"/>
                <a:cs typeface="Arial"/>
              </a:rPr>
              <a:t> </a:t>
            </a:r>
            <a:r>
              <a:rPr lang="en-US" sz="1400" dirty="0" err="1">
                <a:latin typeface="Arial"/>
                <a:cs typeface="Arial"/>
              </a:rPr>
              <a:t>отличаются</a:t>
            </a:r>
            <a:r>
              <a:rPr lang="en-US" sz="1400" dirty="0">
                <a:latin typeface="Arial"/>
                <a:cs typeface="Arial"/>
              </a:rPr>
              <a:t>, </a:t>
            </a:r>
            <a:r>
              <a:rPr lang="en-US" sz="1400" dirty="0" err="1">
                <a:latin typeface="Arial"/>
                <a:cs typeface="Arial"/>
              </a:rPr>
              <a:t>главное</a:t>
            </a:r>
            <a:r>
              <a:rPr lang="en-US" sz="1400" dirty="0">
                <a:latin typeface="Arial"/>
                <a:cs typeface="Arial"/>
              </a:rPr>
              <a:t> </a:t>
            </a:r>
            <a:r>
              <a:rPr lang="en-US" sz="1400" dirty="0" err="1">
                <a:latin typeface="Arial"/>
                <a:cs typeface="Arial"/>
              </a:rPr>
              <a:t>пересидеть</a:t>
            </a:r>
            <a:r>
              <a:rPr lang="en-US" sz="1400" dirty="0">
                <a:latin typeface="Arial"/>
                <a:cs typeface="Arial"/>
              </a:rPr>
              <a:t> </a:t>
            </a:r>
            <a:r>
              <a:rPr lang="en-US" sz="1400" dirty="0" err="1">
                <a:latin typeface="Arial"/>
                <a:cs typeface="Arial"/>
              </a:rPr>
              <a:t>обстрел</a:t>
            </a:r>
            <a:r>
              <a:rPr lang="en-US" sz="1400" dirty="0">
                <a:latin typeface="Arial"/>
                <a:cs typeface="Arial"/>
              </a:rPr>
              <a:t> </a:t>
            </a:r>
            <a:r>
              <a:rPr lang="en-US" sz="1400" dirty="0" err="1">
                <a:latin typeface="Arial"/>
                <a:cs typeface="Arial"/>
              </a:rPr>
              <a:t>и</a:t>
            </a:r>
            <a:r>
              <a:rPr lang="en-US" sz="1400" dirty="0">
                <a:latin typeface="Arial"/>
                <a:cs typeface="Arial"/>
              </a:rPr>
              <a:t> </a:t>
            </a:r>
            <a:r>
              <a:rPr lang="en-US" sz="1400" dirty="0" err="1">
                <a:latin typeface="Arial"/>
                <a:cs typeface="Arial"/>
              </a:rPr>
              <a:t>после</a:t>
            </a:r>
            <a:r>
              <a:rPr lang="en-US" sz="1400" dirty="0">
                <a:latin typeface="Arial"/>
                <a:cs typeface="Arial"/>
              </a:rPr>
              <a:t> </a:t>
            </a:r>
            <a:r>
              <a:rPr lang="en-US" sz="1400" dirty="0" err="1">
                <a:latin typeface="Arial"/>
                <a:cs typeface="Arial"/>
              </a:rPr>
              <a:t>перегруппироваться</a:t>
            </a:r>
            <a:r>
              <a:rPr lang="en-US" sz="1400" dirty="0">
                <a:latin typeface="Arial"/>
                <a:cs typeface="Arial"/>
              </a:rPr>
              <a:t> </a:t>
            </a:r>
            <a:r>
              <a:rPr lang="en-US" sz="1400" dirty="0" err="1">
                <a:latin typeface="Arial"/>
                <a:cs typeface="Arial"/>
              </a:rPr>
              <a:t>в</a:t>
            </a:r>
            <a:r>
              <a:rPr lang="en-US" sz="1400" dirty="0">
                <a:latin typeface="Arial"/>
                <a:cs typeface="Arial"/>
              </a:rPr>
              <a:t> </a:t>
            </a:r>
            <a:r>
              <a:rPr lang="en-US" sz="1400" dirty="0" err="1">
                <a:latin typeface="Arial"/>
                <a:cs typeface="Arial"/>
              </a:rPr>
              <a:t>другое</a:t>
            </a:r>
            <a:r>
              <a:rPr lang="en-US" sz="1400" dirty="0">
                <a:latin typeface="Arial"/>
                <a:cs typeface="Arial"/>
              </a:rPr>
              <a:t> </a:t>
            </a:r>
            <a:r>
              <a:rPr lang="en-US" sz="1400" dirty="0" err="1">
                <a:latin typeface="Arial"/>
                <a:cs typeface="Arial"/>
              </a:rPr>
              <a:t>место</a:t>
            </a:r>
            <a:r>
              <a:rPr lang="en-US" sz="1400" dirty="0">
                <a:latin typeface="Arial"/>
                <a:cs typeface="Arial"/>
              </a:rPr>
              <a:t>. </a:t>
            </a:r>
            <a:r>
              <a:rPr lang="en-US" sz="1400" dirty="0" err="1">
                <a:latin typeface="Arial"/>
                <a:cs typeface="Arial"/>
              </a:rPr>
              <a:t>Реактивный</a:t>
            </a:r>
            <a:r>
              <a:rPr lang="en-US" sz="1400" dirty="0">
                <a:latin typeface="Arial"/>
                <a:cs typeface="Arial"/>
              </a:rPr>
              <a:t> </a:t>
            </a:r>
            <a:r>
              <a:rPr lang="en-US" sz="1400" dirty="0" err="1">
                <a:latin typeface="Arial"/>
                <a:cs typeface="Arial"/>
              </a:rPr>
              <a:t>снаряд</a:t>
            </a:r>
            <a:r>
              <a:rPr lang="en-US" sz="1400" dirty="0">
                <a:latin typeface="Arial"/>
                <a:cs typeface="Arial"/>
              </a:rPr>
              <a:t> «</a:t>
            </a:r>
            <a:r>
              <a:rPr lang="en-US" sz="1400" dirty="0" err="1">
                <a:latin typeface="Arial"/>
                <a:cs typeface="Arial"/>
              </a:rPr>
              <a:t>Града</a:t>
            </a:r>
            <a:r>
              <a:rPr lang="en-US" sz="1400" dirty="0">
                <a:latin typeface="Arial"/>
                <a:cs typeface="Arial"/>
              </a:rPr>
              <a:t>» </a:t>
            </a:r>
            <a:r>
              <a:rPr lang="en-US" sz="1400" dirty="0" err="1">
                <a:latin typeface="Arial"/>
                <a:cs typeface="Arial"/>
              </a:rPr>
              <a:t>летит</a:t>
            </a:r>
            <a:r>
              <a:rPr lang="en-US" sz="1400" dirty="0">
                <a:latin typeface="Arial"/>
                <a:cs typeface="Arial"/>
              </a:rPr>
              <a:t> </a:t>
            </a:r>
            <a:r>
              <a:rPr lang="en-US" sz="1400" dirty="0" err="1">
                <a:latin typeface="Arial"/>
                <a:cs typeface="Arial"/>
              </a:rPr>
              <a:t>всегда</a:t>
            </a:r>
            <a:r>
              <a:rPr lang="en-US" sz="1400" dirty="0">
                <a:latin typeface="Arial"/>
                <a:cs typeface="Arial"/>
              </a:rPr>
              <a:t> </a:t>
            </a:r>
            <a:r>
              <a:rPr lang="en-US" sz="1400" dirty="0" err="1">
                <a:latin typeface="Arial"/>
                <a:cs typeface="Arial"/>
              </a:rPr>
              <a:t>с</a:t>
            </a:r>
            <a:r>
              <a:rPr lang="en-US" sz="1400" dirty="0">
                <a:latin typeface="Arial"/>
                <a:cs typeface="Arial"/>
              </a:rPr>
              <a:t> </a:t>
            </a:r>
            <a:r>
              <a:rPr lang="en-US" sz="1400" dirty="0" err="1">
                <a:latin typeface="Arial"/>
                <a:cs typeface="Arial"/>
              </a:rPr>
              <a:t>шипящим</a:t>
            </a:r>
            <a:r>
              <a:rPr lang="en-US" sz="1400" dirty="0">
                <a:latin typeface="Arial"/>
                <a:cs typeface="Arial"/>
              </a:rPr>
              <a:t> </a:t>
            </a:r>
            <a:r>
              <a:rPr lang="en-US" sz="1400" dirty="0" err="1">
                <a:latin typeface="Arial"/>
                <a:cs typeface="Arial"/>
              </a:rPr>
              <a:t>противным</a:t>
            </a:r>
            <a:r>
              <a:rPr lang="en-US" sz="1400" dirty="0">
                <a:latin typeface="Arial"/>
                <a:cs typeface="Arial"/>
              </a:rPr>
              <a:t> </a:t>
            </a:r>
            <a:r>
              <a:rPr lang="en-US" sz="1400" dirty="0" err="1">
                <a:latin typeface="Arial"/>
                <a:cs typeface="Arial"/>
              </a:rPr>
              <a:t>звуком</a:t>
            </a:r>
            <a:r>
              <a:rPr lang="en-US" sz="1400" dirty="0">
                <a:latin typeface="Arial"/>
                <a:cs typeface="Arial"/>
              </a:rPr>
              <a:t>, </a:t>
            </a:r>
            <a:r>
              <a:rPr lang="en-US" sz="1400" dirty="0" err="1">
                <a:latin typeface="Arial"/>
                <a:cs typeface="Arial"/>
              </a:rPr>
              <a:t>звук</a:t>
            </a:r>
            <a:r>
              <a:rPr lang="en-US" sz="1400" dirty="0">
                <a:latin typeface="Arial"/>
                <a:cs typeface="Arial"/>
              </a:rPr>
              <a:t> </a:t>
            </a:r>
            <a:r>
              <a:rPr lang="en-US" sz="1400" dirty="0" err="1">
                <a:latin typeface="Arial"/>
                <a:cs typeface="Arial"/>
              </a:rPr>
              <a:t>вы</a:t>
            </a:r>
            <a:r>
              <a:rPr lang="en-US" sz="1400" dirty="0">
                <a:latin typeface="Arial"/>
                <a:cs typeface="Arial"/>
              </a:rPr>
              <a:t> </a:t>
            </a:r>
            <a:r>
              <a:rPr lang="en-US" sz="1400" dirty="0" err="1">
                <a:latin typeface="Arial"/>
                <a:cs typeface="Arial"/>
              </a:rPr>
              <a:t>услышите</a:t>
            </a:r>
            <a:r>
              <a:rPr lang="en-US" sz="1400" dirty="0">
                <a:latin typeface="Arial"/>
                <a:cs typeface="Arial"/>
              </a:rPr>
              <a:t> </a:t>
            </a:r>
            <a:r>
              <a:rPr lang="en-US" sz="1400" dirty="0" err="1">
                <a:latin typeface="Arial"/>
                <a:cs typeface="Arial"/>
              </a:rPr>
              <a:t>за</a:t>
            </a:r>
            <a:r>
              <a:rPr lang="en-US" sz="1400" dirty="0">
                <a:latin typeface="Arial"/>
                <a:cs typeface="Arial"/>
              </a:rPr>
              <a:t> </a:t>
            </a:r>
            <a:r>
              <a:rPr lang="en-US" sz="1400" dirty="0" err="1">
                <a:latin typeface="Arial"/>
                <a:cs typeface="Arial"/>
              </a:rPr>
              <a:t>секунду</a:t>
            </a:r>
            <a:r>
              <a:rPr lang="en-US" sz="1400" dirty="0">
                <a:latin typeface="Arial"/>
                <a:cs typeface="Arial"/>
              </a:rPr>
              <a:t> </a:t>
            </a:r>
            <a:r>
              <a:rPr lang="en-US" sz="1400" dirty="0" err="1">
                <a:latin typeface="Arial"/>
                <a:cs typeface="Arial"/>
              </a:rPr>
              <a:t>до</a:t>
            </a:r>
            <a:r>
              <a:rPr lang="en-US" sz="1400" dirty="0">
                <a:latin typeface="Arial"/>
                <a:cs typeface="Arial"/>
              </a:rPr>
              <a:t> </a:t>
            </a:r>
            <a:r>
              <a:rPr lang="en-US" sz="1400" dirty="0" err="1">
                <a:latin typeface="Arial"/>
                <a:cs typeface="Arial"/>
              </a:rPr>
              <a:t>пролёта</a:t>
            </a:r>
            <a:r>
              <a:rPr lang="en-US" sz="1400" dirty="0">
                <a:latin typeface="Arial"/>
                <a:cs typeface="Arial"/>
              </a:rPr>
              <a:t> </a:t>
            </a:r>
            <a:r>
              <a:rPr lang="en-US" sz="1400" dirty="0" err="1">
                <a:latin typeface="Arial"/>
                <a:cs typeface="Arial"/>
              </a:rPr>
              <a:t>над</a:t>
            </a:r>
            <a:r>
              <a:rPr lang="en-US" sz="1400" dirty="0">
                <a:latin typeface="Arial"/>
                <a:cs typeface="Arial"/>
              </a:rPr>
              <a:t> </a:t>
            </a:r>
            <a:r>
              <a:rPr lang="en-US" sz="1400" dirty="0" err="1">
                <a:latin typeface="Arial"/>
                <a:cs typeface="Arial"/>
              </a:rPr>
              <a:t>вами</a:t>
            </a:r>
            <a:r>
              <a:rPr lang="en-US" sz="1400" dirty="0">
                <a:latin typeface="Arial"/>
                <a:cs typeface="Arial"/>
              </a:rPr>
              <a:t>.</a:t>
            </a:r>
            <a:endParaRPr lang="ru-RU" sz="1400" dirty="0">
              <a:latin typeface="Arial"/>
              <a:cs typeface="Arial"/>
            </a:endParaRPr>
          </a:p>
          <a:p>
            <a:pPr lvl="0"/>
            <a:r>
              <a:rPr lang="en-US" sz="1400" dirty="0" err="1">
                <a:latin typeface="Arial"/>
                <a:cs typeface="Arial"/>
              </a:rPr>
              <a:t>Если</a:t>
            </a:r>
            <a:r>
              <a:rPr lang="en-US" sz="1400" dirty="0">
                <a:latin typeface="Arial"/>
                <a:cs typeface="Arial"/>
              </a:rPr>
              <a:t> </a:t>
            </a:r>
            <a:r>
              <a:rPr lang="en-US" sz="1400" dirty="0" err="1">
                <a:latin typeface="Arial"/>
                <a:cs typeface="Arial"/>
              </a:rPr>
              <a:t>вы</a:t>
            </a:r>
            <a:r>
              <a:rPr lang="en-US" sz="1400" dirty="0">
                <a:latin typeface="Arial"/>
                <a:cs typeface="Arial"/>
              </a:rPr>
              <a:t> </a:t>
            </a:r>
            <a:r>
              <a:rPr lang="en-US" sz="1400" dirty="0" err="1">
                <a:latin typeface="Arial"/>
                <a:cs typeface="Arial"/>
              </a:rPr>
              <a:t>видите</a:t>
            </a:r>
            <a:r>
              <a:rPr lang="en-US" sz="1400" dirty="0">
                <a:latin typeface="Arial"/>
                <a:cs typeface="Arial"/>
              </a:rPr>
              <a:t> </a:t>
            </a:r>
            <a:r>
              <a:rPr lang="en-US" sz="1400" dirty="0" err="1">
                <a:latin typeface="Arial"/>
                <a:cs typeface="Arial"/>
              </a:rPr>
              <a:t>белые</a:t>
            </a:r>
            <a:r>
              <a:rPr lang="en-US" sz="1400" dirty="0">
                <a:latin typeface="Arial"/>
                <a:cs typeface="Arial"/>
              </a:rPr>
              <a:t>, </a:t>
            </a:r>
            <a:r>
              <a:rPr lang="en-US" sz="1400" dirty="0" err="1">
                <a:latin typeface="Arial"/>
                <a:cs typeface="Arial"/>
              </a:rPr>
              <a:t>ослепительные</a:t>
            </a:r>
            <a:r>
              <a:rPr lang="en-US" sz="1400" dirty="0">
                <a:latin typeface="Arial"/>
                <a:cs typeface="Arial"/>
              </a:rPr>
              <a:t> </a:t>
            </a:r>
            <a:r>
              <a:rPr lang="en-US" sz="1400" dirty="0" err="1">
                <a:latin typeface="Arial"/>
                <a:cs typeface="Arial"/>
              </a:rPr>
              <a:t>вспышки</a:t>
            </a:r>
            <a:r>
              <a:rPr lang="en-US" sz="1400" dirty="0">
                <a:latin typeface="Arial"/>
                <a:cs typeface="Arial"/>
              </a:rPr>
              <a:t>, </a:t>
            </a:r>
            <a:r>
              <a:rPr lang="en-US" sz="1400" dirty="0" err="1">
                <a:latin typeface="Arial"/>
                <a:cs typeface="Arial"/>
              </a:rPr>
              <a:t>ночью</a:t>
            </a:r>
            <a:r>
              <a:rPr lang="en-US" sz="1400" dirty="0">
                <a:latin typeface="Arial"/>
                <a:cs typeface="Arial"/>
              </a:rPr>
              <a:t> </a:t>
            </a:r>
            <a:r>
              <a:rPr lang="en-US" sz="1400" dirty="0" err="1">
                <a:latin typeface="Arial"/>
                <a:cs typeface="Arial"/>
              </a:rPr>
              <a:t>похожие</a:t>
            </a:r>
            <a:r>
              <a:rPr lang="en-US" sz="1400" dirty="0">
                <a:latin typeface="Arial"/>
                <a:cs typeface="Arial"/>
              </a:rPr>
              <a:t> </a:t>
            </a:r>
            <a:r>
              <a:rPr lang="en-US" sz="1400" dirty="0" err="1">
                <a:latin typeface="Arial"/>
                <a:cs typeface="Arial"/>
              </a:rPr>
              <a:t>на</a:t>
            </a:r>
            <a:r>
              <a:rPr lang="en-US" sz="1400" dirty="0">
                <a:latin typeface="Arial"/>
                <a:cs typeface="Arial"/>
              </a:rPr>
              <a:t> </a:t>
            </a:r>
            <a:r>
              <a:rPr lang="en-US" sz="1400" dirty="0" err="1">
                <a:latin typeface="Arial"/>
                <a:cs typeface="Arial"/>
              </a:rPr>
              <a:t>цветы</a:t>
            </a:r>
            <a:r>
              <a:rPr lang="en-US" sz="1400" dirty="0">
                <a:latin typeface="Arial"/>
                <a:cs typeface="Arial"/>
              </a:rPr>
              <a:t>, </a:t>
            </a:r>
            <a:r>
              <a:rPr lang="en-US" sz="1400" dirty="0" err="1">
                <a:latin typeface="Arial"/>
                <a:cs typeface="Arial"/>
              </a:rPr>
              <a:t>или</a:t>
            </a:r>
            <a:r>
              <a:rPr lang="en-US" sz="1400" dirty="0">
                <a:latin typeface="Arial"/>
                <a:cs typeface="Arial"/>
              </a:rPr>
              <a:t> </a:t>
            </a:r>
            <a:r>
              <a:rPr lang="en-US" sz="1400" dirty="0" err="1">
                <a:latin typeface="Arial"/>
                <a:cs typeface="Arial"/>
              </a:rPr>
              <a:t>взрывы</a:t>
            </a:r>
            <a:r>
              <a:rPr lang="en-US" sz="1400" dirty="0">
                <a:latin typeface="Arial"/>
                <a:cs typeface="Arial"/>
              </a:rPr>
              <a:t> </a:t>
            </a:r>
            <a:r>
              <a:rPr lang="en-US" sz="1400" dirty="0" err="1">
                <a:latin typeface="Arial"/>
                <a:cs typeface="Arial"/>
              </a:rPr>
              <a:t>с</a:t>
            </a:r>
            <a:r>
              <a:rPr lang="en-US" sz="1400" dirty="0">
                <a:latin typeface="Arial"/>
                <a:cs typeface="Arial"/>
              </a:rPr>
              <a:t> </a:t>
            </a:r>
            <a:r>
              <a:rPr lang="en-US" sz="1400" dirty="0" err="1">
                <a:latin typeface="Arial"/>
                <a:cs typeface="Arial"/>
              </a:rPr>
              <a:t>множеством</a:t>
            </a:r>
            <a:r>
              <a:rPr lang="en-US" sz="1400" dirty="0">
                <a:latin typeface="Arial"/>
                <a:cs typeface="Arial"/>
              </a:rPr>
              <a:t> </a:t>
            </a:r>
            <a:r>
              <a:rPr lang="en-US" sz="1400" dirty="0" err="1">
                <a:latin typeface="Arial"/>
                <a:cs typeface="Arial"/>
              </a:rPr>
              <a:t>белесого</a:t>
            </a:r>
            <a:r>
              <a:rPr lang="en-US" sz="1400" dirty="0">
                <a:latin typeface="Arial"/>
                <a:cs typeface="Arial"/>
              </a:rPr>
              <a:t> </a:t>
            </a:r>
            <a:r>
              <a:rPr lang="en-US" sz="1400" dirty="0" err="1">
                <a:latin typeface="Arial"/>
                <a:cs typeface="Arial"/>
              </a:rPr>
              <a:t>дыма</a:t>
            </a:r>
            <a:r>
              <a:rPr lang="en-US" sz="1400" dirty="0">
                <a:latin typeface="Arial"/>
                <a:cs typeface="Arial"/>
              </a:rPr>
              <a:t>, </a:t>
            </a:r>
            <a:r>
              <a:rPr lang="en-US" sz="1400" dirty="0" err="1">
                <a:latin typeface="Arial"/>
                <a:cs typeface="Arial"/>
              </a:rPr>
              <a:t>то</a:t>
            </a:r>
            <a:r>
              <a:rPr lang="en-US" sz="1400" dirty="0">
                <a:latin typeface="Arial"/>
                <a:cs typeface="Arial"/>
              </a:rPr>
              <a:t> </a:t>
            </a:r>
            <a:r>
              <a:rPr lang="en-US" sz="1400" dirty="0" err="1">
                <a:latin typeface="Arial"/>
                <a:cs typeface="Arial"/>
              </a:rPr>
              <a:t>возможно</a:t>
            </a:r>
            <a:r>
              <a:rPr lang="en-US" sz="1400" dirty="0">
                <a:latin typeface="Arial"/>
                <a:cs typeface="Arial"/>
              </a:rPr>
              <a:t> </a:t>
            </a:r>
            <a:r>
              <a:rPr lang="en-US" sz="1400" dirty="0" err="1">
                <a:latin typeface="Arial"/>
                <a:cs typeface="Arial"/>
              </a:rPr>
              <a:t>обстрел</a:t>
            </a:r>
            <a:r>
              <a:rPr lang="en-US" sz="1400" dirty="0">
                <a:latin typeface="Arial"/>
                <a:cs typeface="Arial"/>
              </a:rPr>
              <a:t> </a:t>
            </a:r>
            <a:r>
              <a:rPr lang="en-US" sz="1400" dirty="0" err="1">
                <a:latin typeface="Arial"/>
                <a:cs typeface="Arial"/>
              </a:rPr>
              <a:t>ведётся</a:t>
            </a:r>
            <a:r>
              <a:rPr lang="en-US" sz="1400" dirty="0">
                <a:latin typeface="Arial"/>
                <a:cs typeface="Arial"/>
              </a:rPr>
              <a:t>, </a:t>
            </a:r>
            <a:r>
              <a:rPr lang="en-US" sz="1400" dirty="0" err="1">
                <a:latin typeface="Arial"/>
                <a:cs typeface="Arial"/>
              </a:rPr>
              <a:t>фосфорными</a:t>
            </a:r>
            <a:r>
              <a:rPr lang="en-US" sz="1400" dirty="0">
                <a:latin typeface="Arial"/>
                <a:cs typeface="Arial"/>
              </a:rPr>
              <a:t>, </a:t>
            </a:r>
            <a:r>
              <a:rPr lang="en-US" sz="1400" dirty="0" err="1">
                <a:latin typeface="Arial"/>
                <a:cs typeface="Arial"/>
              </a:rPr>
              <a:t>зажигательными</a:t>
            </a:r>
            <a:r>
              <a:rPr lang="en-US" sz="1400" dirty="0">
                <a:latin typeface="Arial"/>
                <a:cs typeface="Arial"/>
              </a:rPr>
              <a:t> </a:t>
            </a:r>
            <a:r>
              <a:rPr lang="en-US" sz="1400" dirty="0" err="1">
                <a:latin typeface="Arial"/>
                <a:cs typeface="Arial"/>
              </a:rPr>
              <a:t>снарядами</a:t>
            </a:r>
            <a:r>
              <a:rPr lang="en-US" sz="1400" dirty="0">
                <a:latin typeface="Arial"/>
                <a:cs typeface="Arial"/>
              </a:rPr>
              <a:t>. </a:t>
            </a:r>
            <a:r>
              <a:rPr lang="en-US" sz="1400" dirty="0" err="1">
                <a:latin typeface="Arial"/>
                <a:cs typeface="Arial"/>
              </a:rPr>
              <a:t>От</a:t>
            </a:r>
            <a:r>
              <a:rPr lang="en-US" sz="1400" dirty="0">
                <a:latin typeface="Arial"/>
                <a:cs typeface="Arial"/>
              </a:rPr>
              <a:t> </a:t>
            </a:r>
            <a:r>
              <a:rPr lang="en-US" sz="1400" dirty="0" err="1">
                <a:latin typeface="Arial"/>
                <a:cs typeface="Arial"/>
              </a:rPr>
              <a:t>таких</a:t>
            </a:r>
            <a:r>
              <a:rPr lang="en-US" sz="1400" dirty="0">
                <a:latin typeface="Arial"/>
                <a:cs typeface="Arial"/>
              </a:rPr>
              <a:t> </a:t>
            </a:r>
            <a:r>
              <a:rPr lang="en-US" sz="1400" dirty="0" err="1">
                <a:latin typeface="Arial"/>
                <a:cs typeface="Arial"/>
              </a:rPr>
              <a:t>снарядов</a:t>
            </a:r>
            <a:r>
              <a:rPr lang="en-US" sz="1400" dirty="0">
                <a:latin typeface="Arial"/>
                <a:cs typeface="Arial"/>
              </a:rPr>
              <a:t> </a:t>
            </a:r>
            <a:r>
              <a:rPr lang="en-US" sz="1400" dirty="0" err="1">
                <a:latin typeface="Arial"/>
                <a:cs typeface="Arial"/>
              </a:rPr>
              <a:t>нужно</a:t>
            </a:r>
            <a:r>
              <a:rPr lang="en-US" sz="1400" dirty="0">
                <a:latin typeface="Arial"/>
                <a:cs typeface="Arial"/>
              </a:rPr>
              <a:t> </a:t>
            </a:r>
            <a:r>
              <a:rPr lang="en-US" sz="1400" dirty="0" err="1">
                <a:latin typeface="Arial"/>
                <a:cs typeface="Arial"/>
              </a:rPr>
              <a:t>не</a:t>
            </a:r>
            <a:r>
              <a:rPr lang="en-US" sz="1400" dirty="0">
                <a:latin typeface="Arial"/>
                <a:cs typeface="Arial"/>
              </a:rPr>
              <a:t> </a:t>
            </a:r>
            <a:r>
              <a:rPr lang="en-US" sz="1400" dirty="0" err="1">
                <a:latin typeface="Arial"/>
                <a:cs typeface="Arial"/>
              </a:rPr>
              <a:t>просто</a:t>
            </a:r>
            <a:r>
              <a:rPr lang="en-US" sz="1400" dirty="0">
                <a:latin typeface="Arial"/>
                <a:cs typeface="Arial"/>
              </a:rPr>
              <a:t> </a:t>
            </a:r>
            <a:r>
              <a:rPr lang="en-US" sz="1400" dirty="0" err="1">
                <a:latin typeface="Arial"/>
                <a:cs typeface="Arial"/>
              </a:rPr>
              <a:t>бежать</a:t>
            </a:r>
            <a:r>
              <a:rPr lang="en-US" sz="1400" dirty="0">
                <a:latin typeface="Arial"/>
                <a:cs typeface="Arial"/>
              </a:rPr>
              <a:t>, </a:t>
            </a:r>
            <a:r>
              <a:rPr lang="en-US" sz="1400" dirty="0" err="1">
                <a:latin typeface="Arial"/>
                <a:cs typeface="Arial"/>
              </a:rPr>
              <a:t>а</a:t>
            </a:r>
            <a:r>
              <a:rPr lang="en-US" sz="1400" dirty="0">
                <a:latin typeface="Arial"/>
                <a:cs typeface="Arial"/>
              </a:rPr>
              <a:t> </a:t>
            </a:r>
            <a:r>
              <a:rPr lang="en-US" sz="1400" dirty="0" err="1">
                <a:latin typeface="Arial"/>
                <a:cs typeface="Arial"/>
              </a:rPr>
              <a:t>бежать</a:t>
            </a:r>
            <a:r>
              <a:rPr lang="en-US" sz="1400" dirty="0">
                <a:latin typeface="Arial"/>
                <a:cs typeface="Arial"/>
              </a:rPr>
              <a:t> </a:t>
            </a:r>
            <a:r>
              <a:rPr lang="en-US" sz="1400" dirty="0" err="1">
                <a:latin typeface="Arial"/>
                <a:cs typeface="Arial"/>
              </a:rPr>
              <a:t>со</a:t>
            </a:r>
            <a:r>
              <a:rPr lang="en-US" sz="1400" dirty="0">
                <a:latin typeface="Arial"/>
                <a:cs typeface="Arial"/>
              </a:rPr>
              <a:t> </a:t>
            </a:r>
            <a:r>
              <a:rPr lang="en-US" sz="1400" dirty="0" err="1">
                <a:latin typeface="Arial"/>
                <a:cs typeface="Arial"/>
              </a:rPr>
              <a:t>всех</a:t>
            </a:r>
            <a:r>
              <a:rPr lang="en-US" sz="1400" dirty="0">
                <a:latin typeface="Arial"/>
                <a:cs typeface="Arial"/>
              </a:rPr>
              <a:t> </a:t>
            </a:r>
            <a:r>
              <a:rPr lang="en-US" sz="1400" dirty="0" err="1">
                <a:latin typeface="Arial"/>
                <a:cs typeface="Arial"/>
              </a:rPr>
              <a:t>ног</a:t>
            </a:r>
            <a:r>
              <a:rPr lang="en-US" sz="1400" dirty="0">
                <a:latin typeface="Arial"/>
                <a:cs typeface="Arial"/>
              </a:rPr>
              <a:t>. </a:t>
            </a:r>
            <a:r>
              <a:rPr lang="en-US" sz="1400" dirty="0" err="1">
                <a:latin typeface="Arial"/>
                <a:cs typeface="Arial"/>
              </a:rPr>
              <a:t>Такой</a:t>
            </a:r>
            <a:r>
              <a:rPr lang="en-US" sz="1400" dirty="0">
                <a:latin typeface="Arial"/>
                <a:cs typeface="Arial"/>
              </a:rPr>
              <a:t> </a:t>
            </a:r>
            <a:r>
              <a:rPr lang="en-US" sz="1400" dirty="0" err="1">
                <a:latin typeface="Arial"/>
                <a:cs typeface="Arial"/>
              </a:rPr>
              <a:t>снаряд</a:t>
            </a:r>
            <a:r>
              <a:rPr lang="en-US" sz="1400" dirty="0">
                <a:latin typeface="Arial"/>
                <a:cs typeface="Arial"/>
              </a:rPr>
              <a:t> </a:t>
            </a:r>
            <a:r>
              <a:rPr lang="en-US" sz="1400" dirty="0" err="1">
                <a:latin typeface="Arial"/>
                <a:cs typeface="Arial"/>
              </a:rPr>
              <a:t>начинён</a:t>
            </a:r>
            <a:r>
              <a:rPr lang="en-US" sz="1400" dirty="0">
                <a:latin typeface="Arial"/>
                <a:cs typeface="Arial"/>
              </a:rPr>
              <a:t> </a:t>
            </a:r>
            <a:r>
              <a:rPr lang="en-US" sz="1400" dirty="0" err="1">
                <a:latin typeface="Arial"/>
                <a:cs typeface="Arial"/>
              </a:rPr>
              <a:t>фосфорными</a:t>
            </a:r>
            <a:r>
              <a:rPr lang="en-US" sz="1400" dirty="0">
                <a:latin typeface="Arial"/>
                <a:cs typeface="Arial"/>
              </a:rPr>
              <a:t> </a:t>
            </a:r>
            <a:r>
              <a:rPr lang="en-US" sz="1400" dirty="0" err="1">
                <a:latin typeface="Arial"/>
                <a:cs typeface="Arial"/>
              </a:rPr>
              <a:t>гранулами</a:t>
            </a:r>
            <a:r>
              <a:rPr lang="en-US" sz="1400" dirty="0">
                <a:latin typeface="Arial"/>
                <a:cs typeface="Arial"/>
              </a:rPr>
              <a:t>, </a:t>
            </a:r>
            <a:r>
              <a:rPr lang="en-US" sz="1400" dirty="0" err="1">
                <a:latin typeface="Arial"/>
                <a:cs typeface="Arial"/>
              </a:rPr>
              <a:t>при</a:t>
            </a:r>
            <a:r>
              <a:rPr lang="en-US" sz="1400" dirty="0">
                <a:latin typeface="Arial"/>
                <a:cs typeface="Arial"/>
              </a:rPr>
              <a:t> </a:t>
            </a:r>
            <a:r>
              <a:rPr lang="en-US" sz="1400" dirty="0" err="1">
                <a:latin typeface="Arial"/>
                <a:cs typeface="Arial"/>
              </a:rPr>
              <a:t>взрыве</a:t>
            </a:r>
            <a:r>
              <a:rPr lang="en-US" sz="1400" dirty="0">
                <a:latin typeface="Arial"/>
                <a:cs typeface="Arial"/>
              </a:rPr>
              <a:t> </a:t>
            </a:r>
            <a:r>
              <a:rPr lang="en-US" sz="1400" dirty="0" err="1">
                <a:latin typeface="Arial"/>
                <a:cs typeface="Arial"/>
              </a:rPr>
              <a:t>эти</a:t>
            </a:r>
            <a:r>
              <a:rPr lang="en-US" sz="1400" dirty="0">
                <a:latin typeface="Arial"/>
                <a:cs typeface="Arial"/>
              </a:rPr>
              <a:t> </a:t>
            </a:r>
            <a:r>
              <a:rPr lang="en-US" sz="1400" dirty="0" err="1">
                <a:latin typeface="Arial"/>
                <a:cs typeface="Arial"/>
              </a:rPr>
              <a:t>гранулы</a:t>
            </a:r>
            <a:r>
              <a:rPr lang="en-US" sz="1400" dirty="0">
                <a:latin typeface="Arial"/>
                <a:cs typeface="Arial"/>
              </a:rPr>
              <a:t> </a:t>
            </a:r>
            <a:r>
              <a:rPr lang="en-US" sz="1400" dirty="0" err="1">
                <a:latin typeface="Arial"/>
                <a:cs typeface="Arial"/>
              </a:rPr>
              <a:t>прожигают</a:t>
            </a:r>
            <a:r>
              <a:rPr lang="en-US" sz="1400" dirty="0">
                <a:latin typeface="Arial"/>
                <a:cs typeface="Arial"/>
              </a:rPr>
              <a:t>, </a:t>
            </a:r>
            <a:r>
              <a:rPr lang="en-US" sz="1400" dirty="0" err="1">
                <a:latin typeface="Arial"/>
                <a:cs typeface="Arial"/>
              </a:rPr>
              <a:t>одежду</a:t>
            </a:r>
            <a:r>
              <a:rPr lang="en-US" sz="1400" dirty="0">
                <a:latin typeface="Arial"/>
                <a:cs typeface="Arial"/>
              </a:rPr>
              <a:t>, </a:t>
            </a:r>
            <a:r>
              <a:rPr lang="en-US" sz="1400" dirty="0" err="1">
                <a:latin typeface="Arial"/>
                <a:cs typeface="Arial"/>
              </a:rPr>
              <a:t>мясо</a:t>
            </a:r>
            <a:r>
              <a:rPr lang="en-US" sz="1400" dirty="0">
                <a:latin typeface="Arial"/>
                <a:cs typeface="Arial"/>
              </a:rPr>
              <a:t> </a:t>
            </a:r>
            <a:r>
              <a:rPr lang="en-US" sz="1400" dirty="0" err="1">
                <a:latin typeface="Arial"/>
                <a:cs typeface="Arial"/>
              </a:rPr>
              <a:t>и</a:t>
            </a:r>
            <a:r>
              <a:rPr lang="en-US" sz="1400" dirty="0">
                <a:latin typeface="Arial"/>
                <a:cs typeface="Arial"/>
              </a:rPr>
              <a:t> </a:t>
            </a:r>
            <a:r>
              <a:rPr lang="en-US" sz="1400" dirty="0" err="1">
                <a:latin typeface="Arial"/>
                <a:cs typeface="Arial"/>
              </a:rPr>
              <a:t>кости</a:t>
            </a:r>
            <a:r>
              <a:rPr lang="en-US" sz="1400" dirty="0">
                <a:latin typeface="Arial"/>
                <a:cs typeface="Arial"/>
              </a:rPr>
              <a:t> </a:t>
            </a:r>
            <a:r>
              <a:rPr lang="en-US" sz="1400" dirty="0" err="1">
                <a:latin typeface="Arial"/>
                <a:cs typeface="Arial"/>
              </a:rPr>
              <a:t>насквозь</a:t>
            </a:r>
            <a:r>
              <a:rPr lang="en-US" sz="1400" dirty="0">
                <a:latin typeface="Arial"/>
                <a:cs typeface="Arial"/>
              </a:rPr>
              <a:t>, </a:t>
            </a:r>
            <a:r>
              <a:rPr lang="en-US" sz="1400" dirty="0" err="1">
                <a:latin typeface="Arial"/>
                <a:cs typeface="Arial"/>
              </a:rPr>
              <a:t>кроме</a:t>
            </a:r>
            <a:r>
              <a:rPr lang="en-US" sz="1400" dirty="0">
                <a:latin typeface="Arial"/>
                <a:cs typeface="Arial"/>
              </a:rPr>
              <a:t> </a:t>
            </a:r>
            <a:r>
              <a:rPr lang="en-US" sz="1400" dirty="0" err="1">
                <a:latin typeface="Arial"/>
                <a:cs typeface="Arial"/>
              </a:rPr>
              <a:t>того</a:t>
            </a:r>
            <a:r>
              <a:rPr lang="en-US" sz="1400" dirty="0">
                <a:latin typeface="Arial"/>
                <a:cs typeface="Arial"/>
              </a:rPr>
              <a:t>, </a:t>
            </a:r>
            <a:r>
              <a:rPr lang="en-US" sz="1400" dirty="0" err="1">
                <a:latin typeface="Arial"/>
                <a:cs typeface="Arial"/>
              </a:rPr>
              <a:t>образующееся</a:t>
            </a:r>
            <a:r>
              <a:rPr lang="en-US" sz="1400" dirty="0">
                <a:latin typeface="Arial"/>
                <a:cs typeface="Arial"/>
              </a:rPr>
              <a:t> </a:t>
            </a:r>
            <a:r>
              <a:rPr lang="en-US" sz="1400" dirty="0" err="1">
                <a:latin typeface="Arial"/>
                <a:cs typeface="Arial"/>
              </a:rPr>
              <a:t>облако</a:t>
            </a:r>
            <a:r>
              <a:rPr lang="en-US" sz="1400" dirty="0">
                <a:latin typeface="Arial"/>
                <a:cs typeface="Arial"/>
              </a:rPr>
              <a:t> </a:t>
            </a:r>
            <a:r>
              <a:rPr lang="en-US" sz="1400" dirty="0" err="1">
                <a:latin typeface="Arial"/>
                <a:cs typeface="Arial"/>
              </a:rPr>
              <a:t>ядовитого</a:t>
            </a:r>
            <a:r>
              <a:rPr lang="en-US" sz="1400" dirty="0">
                <a:latin typeface="Arial"/>
                <a:cs typeface="Arial"/>
              </a:rPr>
              <a:t> </a:t>
            </a:r>
            <a:r>
              <a:rPr lang="en-US" sz="1400" dirty="0" err="1">
                <a:latin typeface="Arial"/>
                <a:cs typeface="Arial"/>
              </a:rPr>
              <a:t>дыма</a:t>
            </a:r>
            <a:r>
              <a:rPr lang="en-US" sz="1400" dirty="0">
                <a:latin typeface="Arial"/>
                <a:cs typeface="Arial"/>
              </a:rPr>
              <a:t> </a:t>
            </a:r>
            <a:r>
              <a:rPr lang="en-US" sz="1400" dirty="0" err="1">
                <a:latin typeface="Arial"/>
                <a:cs typeface="Arial"/>
              </a:rPr>
              <a:t>поражает</a:t>
            </a:r>
            <a:r>
              <a:rPr lang="en-US" sz="1400" dirty="0">
                <a:latin typeface="Arial"/>
                <a:cs typeface="Arial"/>
              </a:rPr>
              <a:t> </a:t>
            </a:r>
            <a:r>
              <a:rPr lang="en-US" sz="1400" dirty="0" err="1">
                <a:latin typeface="Arial"/>
                <a:cs typeface="Arial"/>
              </a:rPr>
              <a:t>дыхательные</a:t>
            </a:r>
            <a:r>
              <a:rPr lang="en-US" sz="1400" dirty="0">
                <a:latin typeface="Arial"/>
                <a:cs typeface="Arial"/>
              </a:rPr>
              <a:t> </a:t>
            </a:r>
            <a:r>
              <a:rPr lang="en-US" sz="1400" dirty="0" err="1">
                <a:latin typeface="Arial"/>
                <a:cs typeface="Arial"/>
              </a:rPr>
              <a:t>пути</a:t>
            </a:r>
            <a:r>
              <a:rPr lang="en-US" sz="1400" dirty="0">
                <a:latin typeface="Arial"/>
                <a:cs typeface="Arial"/>
              </a:rPr>
              <a:t> </a:t>
            </a:r>
            <a:r>
              <a:rPr lang="en-US" sz="1400" dirty="0" err="1">
                <a:latin typeface="Arial"/>
                <a:cs typeface="Arial"/>
              </a:rPr>
              <a:t>и</a:t>
            </a:r>
            <a:r>
              <a:rPr lang="en-US" sz="1400" dirty="0">
                <a:latin typeface="Arial"/>
                <a:cs typeface="Arial"/>
              </a:rPr>
              <a:t> </a:t>
            </a:r>
            <a:r>
              <a:rPr lang="en-US" sz="1400" dirty="0" err="1">
                <a:latin typeface="Arial"/>
                <a:cs typeface="Arial"/>
              </a:rPr>
              <a:t>слизистую</a:t>
            </a:r>
            <a:r>
              <a:rPr lang="en-US" sz="1400" dirty="0">
                <a:latin typeface="Arial"/>
                <a:cs typeface="Arial"/>
              </a:rPr>
              <a:t> </a:t>
            </a:r>
            <a:r>
              <a:rPr lang="en-US" sz="1400" dirty="0" err="1">
                <a:latin typeface="Arial"/>
                <a:cs typeface="Arial"/>
              </a:rPr>
              <a:t>оболочку</a:t>
            </a:r>
            <a:r>
              <a:rPr lang="en-US" sz="1400" dirty="0">
                <a:latin typeface="Arial"/>
                <a:cs typeface="Arial"/>
              </a:rPr>
              <a:t> </a:t>
            </a:r>
            <a:r>
              <a:rPr lang="en-US" sz="1400" dirty="0" err="1">
                <a:latin typeface="Arial"/>
                <a:cs typeface="Arial"/>
              </a:rPr>
              <a:t>глаз</a:t>
            </a:r>
            <a:r>
              <a:rPr lang="en-US" sz="1400" dirty="0">
                <a:latin typeface="Arial"/>
                <a:cs typeface="Arial"/>
              </a:rPr>
              <a:t>.</a:t>
            </a:r>
            <a:endParaRPr lang="ru-RU" sz="1400" dirty="0">
              <a:latin typeface="Arial"/>
              <a:cs typeface="Arial"/>
            </a:endParaRPr>
          </a:p>
          <a:p>
            <a:pPr lvl="0"/>
            <a:r>
              <a:rPr lang="en-US" sz="1400" dirty="0" err="1">
                <a:latin typeface="Arial"/>
                <a:cs typeface="Arial"/>
              </a:rPr>
              <a:t>Не</a:t>
            </a:r>
            <a:r>
              <a:rPr lang="en-US" sz="1400" dirty="0">
                <a:latin typeface="Arial"/>
                <a:cs typeface="Arial"/>
              </a:rPr>
              <a:t> </a:t>
            </a:r>
            <a:r>
              <a:rPr lang="en-US" sz="1400" dirty="0" err="1">
                <a:latin typeface="Arial"/>
                <a:cs typeface="Arial"/>
              </a:rPr>
              <a:t>менее</a:t>
            </a:r>
            <a:r>
              <a:rPr lang="en-US" sz="1400" dirty="0">
                <a:latin typeface="Arial"/>
                <a:cs typeface="Arial"/>
              </a:rPr>
              <a:t> </a:t>
            </a:r>
            <a:r>
              <a:rPr lang="en-US" sz="1400" dirty="0" err="1">
                <a:latin typeface="Arial"/>
                <a:cs typeface="Arial"/>
              </a:rPr>
              <a:t>страшны</a:t>
            </a:r>
            <a:r>
              <a:rPr lang="en-US" sz="1400" dirty="0">
                <a:latin typeface="Arial"/>
                <a:cs typeface="Arial"/>
              </a:rPr>
              <a:t> </a:t>
            </a:r>
            <a:r>
              <a:rPr lang="en-US" sz="1400" dirty="0" err="1">
                <a:latin typeface="Arial"/>
                <a:cs typeface="Arial"/>
              </a:rPr>
              <a:t>кассетные</a:t>
            </a:r>
            <a:r>
              <a:rPr lang="en-US" sz="1400" dirty="0">
                <a:latin typeface="Arial"/>
                <a:cs typeface="Arial"/>
              </a:rPr>
              <a:t> </a:t>
            </a:r>
            <a:r>
              <a:rPr lang="en-US" sz="1400" dirty="0" err="1">
                <a:latin typeface="Arial"/>
                <a:cs typeface="Arial"/>
              </a:rPr>
              <a:t>бомбы</a:t>
            </a:r>
            <a:r>
              <a:rPr lang="en-US" sz="1400" dirty="0">
                <a:latin typeface="Arial"/>
                <a:cs typeface="Arial"/>
              </a:rPr>
              <a:t> </a:t>
            </a:r>
            <a:r>
              <a:rPr lang="en-US" sz="1400" dirty="0" err="1">
                <a:latin typeface="Arial"/>
                <a:cs typeface="Arial"/>
              </a:rPr>
              <a:t>и</a:t>
            </a:r>
            <a:r>
              <a:rPr lang="en-US" sz="1400" dirty="0">
                <a:latin typeface="Arial"/>
                <a:cs typeface="Arial"/>
              </a:rPr>
              <a:t> </a:t>
            </a:r>
            <a:r>
              <a:rPr lang="en-US" sz="1400" dirty="0" err="1">
                <a:latin typeface="Arial"/>
                <a:cs typeface="Arial"/>
              </a:rPr>
              <a:t>снаряды</a:t>
            </a:r>
            <a:r>
              <a:rPr lang="en-US" sz="1400" dirty="0">
                <a:latin typeface="Arial"/>
                <a:cs typeface="Arial"/>
              </a:rPr>
              <a:t>, </a:t>
            </a:r>
            <a:r>
              <a:rPr lang="en-US" sz="1400" dirty="0" err="1">
                <a:latin typeface="Arial"/>
                <a:cs typeface="Arial"/>
              </a:rPr>
              <a:t>они</a:t>
            </a:r>
            <a:r>
              <a:rPr lang="en-US" sz="1400" dirty="0">
                <a:latin typeface="Arial"/>
                <a:cs typeface="Arial"/>
              </a:rPr>
              <a:t> </a:t>
            </a:r>
            <a:r>
              <a:rPr lang="en-US" sz="1400" dirty="0" err="1">
                <a:latin typeface="Arial"/>
                <a:cs typeface="Arial"/>
              </a:rPr>
              <a:t>используются</a:t>
            </a:r>
            <a:r>
              <a:rPr lang="en-US" sz="1400" dirty="0">
                <a:latin typeface="Arial"/>
                <a:cs typeface="Arial"/>
              </a:rPr>
              <a:t> </a:t>
            </a:r>
            <a:r>
              <a:rPr lang="en-US" sz="1400" dirty="0" err="1">
                <a:latin typeface="Arial"/>
                <a:cs typeface="Arial"/>
              </a:rPr>
              <a:t>преимущественно</a:t>
            </a:r>
            <a:r>
              <a:rPr lang="en-US" sz="1400" dirty="0">
                <a:latin typeface="Arial"/>
                <a:cs typeface="Arial"/>
              </a:rPr>
              <a:t> </a:t>
            </a:r>
            <a:r>
              <a:rPr lang="en-US" sz="1400" dirty="0" err="1">
                <a:latin typeface="Arial"/>
                <a:cs typeface="Arial"/>
              </a:rPr>
              <a:t>для</a:t>
            </a:r>
            <a:r>
              <a:rPr lang="en-US" sz="1400" dirty="0">
                <a:latin typeface="Arial"/>
                <a:cs typeface="Arial"/>
              </a:rPr>
              <a:t> </a:t>
            </a:r>
            <a:r>
              <a:rPr lang="en-US" sz="1400" dirty="0" err="1">
                <a:latin typeface="Arial"/>
                <a:cs typeface="Arial"/>
              </a:rPr>
              <a:t>создания</a:t>
            </a:r>
            <a:r>
              <a:rPr lang="en-US" sz="1400" dirty="0">
                <a:latin typeface="Arial"/>
                <a:cs typeface="Arial"/>
              </a:rPr>
              <a:t> </a:t>
            </a:r>
            <a:r>
              <a:rPr lang="en-US" sz="1400" dirty="0" err="1">
                <a:latin typeface="Arial"/>
                <a:cs typeface="Arial"/>
              </a:rPr>
              <a:t>минных</a:t>
            </a:r>
            <a:r>
              <a:rPr lang="en-US" sz="1400" dirty="0">
                <a:latin typeface="Arial"/>
                <a:cs typeface="Arial"/>
              </a:rPr>
              <a:t> </a:t>
            </a:r>
            <a:r>
              <a:rPr lang="en-US" sz="1400" dirty="0" err="1">
                <a:latin typeface="Arial"/>
                <a:cs typeface="Arial"/>
              </a:rPr>
              <a:t>полей</a:t>
            </a:r>
            <a:r>
              <a:rPr lang="en-US" sz="1400" dirty="0">
                <a:latin typeface="Arial"/>
                <a:cs typeface="Arial"/>
              </a:rPr>
              <a:t>. </a:t>
            </a:r>
            <a:r>
              <a:rPr lang="en-US" sz="1400" dirty="0" err="1">
                <a:latin typeface="Arial"/>
                <a:cs typeface="Arial"/>
              </a:rPr>
              <a:t>Понять</a:t>
            </a:r>
            <a:r>
              <a:rPr lang="en-US" sz="1400" dirty="0">
                <a:latin typeface="Arial"/>
                <a:cs typeface="Arial"/>
              </a:rPr>
              <a:t>, </a:t>
            </a:r>
            <a:r>
              <a:rPr lang="en-US" sz="1400" dirty="0" err="1">
                <a:latin typeface="Arial"/>
                <a:cs typeface="Arial"/>
              </a:rPr>
              <a:t>что</a:t>
            </a:r>
            <a:r>
              <a:rPr lang="en-US" sz="1400" dirty="0">
                <a:latin typeface="Arial"/>
                <a:cs typeface="Arial"/>
              </a:rPr>
              <a:t> </a:t>
            </a:r>
            <a:r>
              <a:rPr lang="en-US" sz="1400" dirty="0" err="1">
                <a:latin typeface="Arial"/>
                <a:cs typeface="Arial"/>
              </a:rPr>
              <a:t>территория</a:t>
            </a:r>
            <a:r>
              <a:rPr lang="en-US" sz="1400" dirty="0">
                <a:latin typeface="Arial"/>
                <a:cs typeface="Arial"/>
              </a:rPr>
              <a:t> </a:t>
            </a:r>
            <a:r>
              <a:rPr lang="en-US" sz="1400" dirty="0" err="1">
                <a:latin typeface="Arial"/>
                <a:cs typeface="Arial"/>
              </a:rPr>
              <a:t>обстреляна</a:t>
            </a:r>
            <a:r>
              <a:rPr lang="en-US" sz="1400" dirty="0">
                <a:latin typeface="Arial"/>
                <a:cs typeface="Arial"/>
              </a:rPr>
              <a:t> </a:t>
            </a:r>
            <a:r>
              <a:rPr lang="en-US" sz="1400" dirty="0" err="1">
                <a:latin typeface="Arial"/>
                <a:cs typeface="Arial"/>
              </a:rPr>
              <a:t>таким</a:t>
            </a:r>
            <a:r>
              <a:rPr lang="en-US" sz="1400" dirty="0">
                <a:latin typeface="Arial"/>
                <a:cs typeface="Arial"/>
              </a:rPr>
              <a:t> </a:t>
            </a:r>
            <a:r>
              <a:rPr lang="en-US" sz="1400" dirty="0" err="1">
                <a:latin typeface="Arial"/>
                <a:cs typeface="Arial"/>
              </a:rPr>
              <a:t>боеприпасом</a:t>
            </a:r>
            <a:r>
              <a:rPr lang="en-US" sz="1400" dirty="0">
                <a:latin typeface="Arial"/>
                <a:cs typeface="Arial"/>
              </a:rPr>
              <a:t>, </a:t>
            </a:r>
            <a:r>
              <a:rPr lang="en-US" sz="1400" dirty="0" err="1">
                <a:latin typeface="Arial"/>
                <a:cs typeface="Arial"/>
              </a:rPr>
              <a:t>можно</a:t>
            </a:r>
            <a:r>
              <a:rPr lang="en-US" sz="1400" dirty="0">
                <a:latin typeface="Arial"/>
                <a:cs typeface="Arial"/>
              </a:rPr>
              <a:t> </a:t>
            </a:r>
            <a:r>
              <a:rPr lang="en-US" sz="1400" dirty="0" err="1">
                <a:latin typeface="Arial"/>
                <a:cs typeface="Arial"/>
              </a:rPr>
              <a:t>по</a:t>
            </a:r>
            <a:r>
              <a:rPr lang="en-US" sz="1400" dirty="0">
                <a:latin typeface="Arial"/>
                <a:cs typeface="Arial"/>
              </a:rPr>
              <a:t> </a:t>
            </a:r>
            <a:r>
              <a:rPr lang="en-US" sz="1400" dirty="0" err="1">
                <a:latin typeface="Arial"/>
                <a:cs typeface="Arial"/>
              </a:rPr>
              <a:t>множественным</a:t>
            </a:r>
            <a:r>
              <a:rPr lang="en-US" sz="1400" dirty="0">
                <a:latin typeface="Arial"/>
                <a:cs typeface="Arial"/>
              </a:rPr>
              <a:t>, </a:t>
            </a:r>
            <a:r>
              <a:rPr lang="en-US" sz="1400" dirty="0" err="1">
                <a:latin typeface="Arial"/>
                <a:cs typeface="Arial"/>
              </a:rPr>
              <a:t>небольшим</a:t>
            </a:r>
            <a:r>
              <a:rPr lang="en-US" sz="1400" dirty="0">
                <a:latin typeface="Arial"/>
                <a:cs typeface="Arial"/>
              </a:rPr>
              <a:t> </a:t>
            </a:r>
            <a:r>
              <a:rPr lang="en-US" sz="1400" dirty="0" err="1">
                <a:latin typeface="Arial"/>
                <a:cs typeface="Arial"/>
              </a:rPr>
              <a:t>воронкам</a:t>
            </a:r>
            <a:r>
              <a:rPr lang="en-US" sz="1400" dirty="0">
                <a:latin typeface="Arial"/>
                <a:cs typeface="Arial"/>
              </a:rPr>
              <a:t>. </a:t>
            </a:r>
            <a:r>
              <a:rPr lang="en-US" sz="1400" dirty="0" err="1">
                <a:latin typeface="Arial"/>
                <a:cs typeface="Arial"/>
              </a:rPr>
              <a:t>Если</a:t>
            </a:r>
            <a:r>
              <a:rPr lang="en-US" sz="1400" dirty="0">
                <a:latin typeface="Arial"/>
                <a:cs typeface="Arial"/>
              </a:rPr>
              <a:t> </a:t>
            </a:r>
            <a:r>
              <a:rPr lang="en-US" sz="1400" dirty="0" err="1">
                <a:latin typeface="Arial"/>
                <a:cs typeface="Arial"/>
              </a:rPr>
              <a:t>вы</a:t>
            </a:r>
            <a:r>
              <a:rPr lang="en-US" sz="1400" dirty="0">
                <a:latin typeface="Arial"/>
                <a:cs typeface="Arial"/>
              </a:rPr>
              <a:t> </a:t>
            </a:r>
            <a:r>
              <a:rPr lang="en-US" sz="1400" dirty="0" err="1">
                <a:latin typeface="Arial"/>
                <a:cs typeface="Arial"/>
              </a:rPr>
              <a:t>заметили</a:t>
            </a:r>
            <a:r>
              <a:rPr lang="en-US" sz="1400" dirty="0">
                <a:latin typeface="Arial"/>
                <a:cs typeface="Arial"/>
              </a:rPr>
              <a:t> </a:t>
            </a:r>
            <a:r>
              <a:rPr lang="en-US" sz="1400" dirty="0" err="1">
                <a:latin typeface="Arial"/>
                <a:cs typeface="Arial"/>
              </a:rPr>
              <a:t>небольшие</a:t>
            </a:r>
            <a:r>
              <a:rPr lang="en-US" sz="1400" dirty="0">
                <a:latin typeface="Arial"/>
                <a:cs typeface="Arial"/>
              </a:rPr>
              <a:t> </a:t>
            </a:r>
            <a:r>
              <a:rPr lang="en-US" sz="1400" dirty="0" err="1">
                <a:latin typeface="Arial"/>
                <a:cs typeface="Arial"/>
              </a:rPr>
              <a:t>шашечки</a:t>
            </a:r>
            <a:r>
              <a:rPr lang="en-US" sz="1400" dirty="0">
                <a:latin typeface="Arial"/>
                <a:cs typeface="Arial"/>
              </a:rPr>
              <a:t> </a:t>
            </a:r>
            <a:r>
              <a:rPr lang="en-US" sz="1400" dirty="0" err="1">
                <a:latin typeface="Arial"/>
                <a:cs typeface="Arial"/>
              </a:rPr>
              <a:t>с</a:t>
            </a:r>
            <a:r>
              <a:rPr lang="en-US" sz="1400" dirty="0">
                <a:latin typeface="Arial"/>
                <a:cs typeface="Arial"/>
              </a:rPr>
              <a:t> </a:t>
            </a:r>
            <a:r>
              <a:rPr lang="en-US" sz="1400" dirty="0" err="1">
                <a:latin typeface="Arial"/>
                <a:cs typeface="Arial"/>
              </a:rPr>
              <a:t>ленточкой</a:t>
            </a:r>
            <a:r>
              <a:rPr lang="en-US" sz="1400" dirty="0">
                <a:latin typeface="Arial"/>
                <a:cs typeface="Arial"/>
              </a:rPr>
              <a:t>, </a:t>
            </a:r>
            <a:r>
              <a:rPr lang="en-US" sz="1400" dirty="0" err="1">
                <a:latin typeface="Arial"/>
                <a:cs typeface="Arial"/>
              </a:rPr>
              <a:t>ни</a:t>
            </a:r>
            <a:r>
              <a:rPr lang="en-US" sz="1400" dirty="0">
                <a:latin typeface="Arial"/>
                <a:cs typeface="Arial"/>
              </a:rPr>
              <a:t> </a:t>
            </a:r>
            <a:r>
              <a:rPr lang="en-US" sz="1400" dirty="0" err="1">
                <a:latin typeface="Arial"/>
                <a:cs typeface="Arial"/>
              </a:rPr>
              <a:t>в</a:t>
            </a:r>
            <a:r>
              <a:rPr lang="en-US" sz="1400" dirty="0">
                <a:latin typeface="Arial"/>
                <a:cs typeface="Arial"/>
              </a:rPr>
              <a:t> </a:t>
            </a:r>
            <a:r>
              <a:rPr lang="en-US" sz="1400" dirty="0" err="1">
                <a:latin typeface="Arial"/>
                <a:cs typeface="Arial"/>
              </a:rPr>
              <a:t>коем</a:t>
            </a:r>
            <a:r>
              <a:rPr lang="en-US" sz="1400" dirty="0">
                <a:latin typeface="Arial"/>
                <a:cs typeface="Arial"/>
              </a:rPr>
              <a:t> </a:t>
            </a:r>
            <a:r>
              <a:rPr lang="en-US" sz="1400" dirty="0" err="1">
                <a:latin typeface="Arial"/>
                <a:cs typeface="Arial"/>
              </a:rPr>
              <a:t>случае</a:t>
            </a:r>
            <a:r>
              <a:rPr lang="en-US" sz="1400" dirty="0">
                <a:latin typeface="Arial"/>
                <a:cs typeface="Arial"/>
              </a:rPr>
              <a:t> </a:t>
            </a:r>
            <a:r>
              <a:rPr lang="en-US" sz="1400" dirty="0" err="1">
                <a:latin typeface="Arial"/>
                <a:cs typeface="Arial"/>
              </a:rPr>
              <a:t>не</a:t>
            </a:r>
            <a:r>
              <a:rPr lang="en-US" sz="1400" dirty="0">
                <a:latin typeface="Arial"/>
                <a:cs typeface="Arial"/>
              </a:rPr>
              <a:t> </a:t>
            </a:r>
            <a:r>
              <a:rPr lang="en-US" sz="1400" dirty="0" err="1">
                <a:latin typeface="Arial"/>
                <a:cs typeface="Arial"/>
              </a:rPr>
              <a:t>подходите</a:t>
            </a:r>
            <a:r>
              <a:rPr lang="en-US" sz="1400" dirty="0">
                <a:latin typeface="Arial"/>
                <a:cs typeface="Arial"/>
              </a:rPr>
              <a:t> </a:t>
            </a:r>
            <a:r>
              <a:rPr lang="en-US" sz="1400" dirty="0" err="1">
                <a:latin typeface="Arial"/>
                <a:cs typeface="Arial"/>
              </a:rPr>
              <a:t>к</a:t>
            </a:r>
            <a:r>
              <a:rPr lang="en-US" sz="1400" dirty="0">
                <a:latin typeface="Arial"/>
                <a:cs typeface="Arial"/>
              </a:rPr>
              <a:t> </a:t>
            </a:r>
            <a:r>
              <a:rPr lang="en-US" sz="1400" dirty="0" err="1">
                <a:latin typeface="Arial"/>
                <a:cs typeface="Arial"/>
              </a:rPr>
              <a:t>ним</a:t>
            </a:r>
            <a:r>
              <a:rPr lang="en-US" sz="1400" dirty="0">
                <a:latin typeface="Arial"/>
                <a:cs typeface="Arial"/>
              </a:rPr>
              <a:t>.</a:t>
            </a:r>
            <a:endParaRPr lang="ru-RU" sz="1400" dirty="0">
              <a:latin typeface="Arial"/>
              <a:cs typeface="Arial"/>
            </a:endParaRPr>
          </a:p>
          <a:p>
            <a:pPr marL="457200" indent="-342900">
              <a:buFont typeface="+mj-lt"/>
              <a:buAutoNum type="arabicPeriod"/>
            </a:pPr>
            <a:endParaRPr lang="ru-RU" sz="1400" dirty="0">
              <a:latin typeface="Arial"/>
              <a:cs typeface="Arial"/>
            </a:endParaRPr>
          </a:p>
        </p:txBody>
      </p:sp>
    </p:spTree>
    <p:extLst>
      <p:ext uri="{BB962C8B-B14F-4D97-AF65-F5344CB8AC3E}">
        <p14:creationId xmlns:p14="http://schemas.microsoft.com/office/powerpoint/2010/main" val="1998284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r>
              <a:rPr lang="en-US" sz="2800" b="1" dirty="0"/>
              <a:t>ХИМИЧЕСК</a:t>
            </a:r>
            <a:r>
              <a:rPr lang="ru-RU" sz="2800" b="1" dirty="0"/>
              <a:t>ИЕ</a:t>
            </a:r>
            <a:r>
              <a:rPr lang="en-US" sz="2800" b="1" dirty="0"/>
              <a:t> БОЕПРИПАС</a:t>
            </a:r>
            <a:r>
              <a:rPr lang="ru-RU" sz="2800" b="1" dirty="0"/>
              <a:t>Ы</a:t>
            </a:r>
            <a:endParaRPr lang="ru-RU" sz="2800" dirty="0"/>
          </a:p>
        </p:txBody>
      </p:sp>
      <p:sp>
        <p:nvSpPr>
          <p:cNvPr id="3" name="Текст 2"/>
          <p:cNvSpPr>
            <a:spLocks noGrp="1"/>
          </p:cNvSpPr>
          <p:nvPr>
            <p:ph type="body" idx="1"/>
          </p:nvPr>
        </p:nvSpPr>
        <p:spPr>
          <a:xfrm>
            <a:off x="426128" y="1722438"/>
            <a:ext cx="8260672" cy="639762"/>
          </a:xfrm>
        </p:spPr>
        <p:txBody>
          <a:bodyPr/>
          <a:lstStyle/>
          <a:p>
            <a:r>
              <a:rPr lang="en-US" sz="1600" b="0" dirty="0" err="1">
                <a:latin typeface="Arial"/>
                <a:cs typeface="Arial"/>
              </a:rPr>
              <a:t>считается</a:t>
            </a:r>
            <a:r>
              <a:rPr lang="en-US" sz="1600" b="0" dirty="0">
                <a:latin typeface="Arial"/>
                <a:cs typeface="Arial"/>
              </a:rPr>
              <a:t> </a:t>
            </a:r>
            <a:r>
              <a:rPr lang="en-US" sz="1600" b="0" dirty="0" err="1">
                <a:latin typeface="Arial"/>
                <a:cs typeface="Arial"/>
              </a:rPr>
              <a:t>смесь</a:t>
            </a:r>
            <a:r>
              <a:rPr lang="en-US" sz="1600" b="0" dirty="0">
                <a:latin typeface="Arial"/>
                <a:cs typeface="Arial"/>
              </a:rPr>
              <a:t> </a:t>
            </a:r>
            <a:r>
              <a:rPr lang="en-US" sz="1600" b="0" dirty="0" err="1">
                <a:latin typeface="Arial"/>
                <a:cs typeface="Arial"/>
              </a:rPr>
              <a:t>химикатов</a:t>
            </a:r>
            <a:r>
              <a:rPr lang="en-US" sz="1600" b="0" dirty="0">
                <a:latin typeface="Arial"/>
                <a:cs typeface="Arial"/>
              </a:rPr>
              <a:t>, </a:t>
            </a:r>
            <a:r>
              <a:rPr lang="en-US" sz="1600" b="0" dirty="0" err="1">
                <a:latin typeface="Arial"/>
                <a:cs typeface="Arial"/>
              </a:rPr>
              <a:t>при</a:t>
            </a:r>
            <a:r>
              <a:rPr lang="en-US" sz="1600" b="0" dirty="0">
                <a:latin typeface="Arial"/>
                <a:cs typeface="Arial"/>
              </a:rPr>
              <a:t> </a:t>
            </a:r>
            <a:r>
              <a:rPr lang="en-US" sz="1600" b="0" dirty="0" err="1">
                <a:latin typeface="Arial"/>
                <a:cs typeface="Arial"/>
              </a:rPr>
              <a:t>применении</a:t>
            </a:r>
            <a:r>
              <a:rPr lang="en-US" sz="1600" b="0" dirty="0">
                <a:latin typeface="Arial"/>
                <a:cs typeface="Arial"/>
              </a:rPr>
              <a:t> </a:t>
            </a:r>
            <a:r>
              <a:rPr lang="en-US" sz="1600" b="0" dirty="0" err="1">
                <a:latin typeface="Arial"/>
                <a:cs typeface="Arial"/>
              </a:rPr>
              <a:t>которых</a:t>
            </a:r>
            <a:r>
              <a:rPr lang="en-US" sz="1600" b="0" dirty="0">
                <a:latin typeface="Arial"/>
                <a:cs typeface="Arial"/>
              </a:rPr>
              <a:t>, </a:t>
            </a:r>
            <a:r>
              <a:rPr lang="en-US" sz="1600" b="0" dirty="0" err="1">
                <a:latin typeface="Arial"/>
                <a:cs typeface="Arial"/>
              </a:rPr>
              <a:t>поражаются</a:t>
            </a:r>
            <a:r>
              <a:rPr lang="en-US" sz="1600" b="0" dirty="0">
                <a:latin typeface="Arial"/>
                <a:cs typeface="Arial"/>
              </a:rPr>
              <a:t>, </a:t>
            </a:r>
            <a:r>
              <a:rPr lang="en-US" sz="1600" b="0" dirty="0" err="1">
                <a:latin typeface="Arial"/>
                <a:cs typeface="Arial"/>
              </a:rPr>
              <a:t>люди</a:t>
            </a:r>
            <a:r>
              <a:rPr lang="en-US" sz="1600" b="0" dirty="0">
                <a:latin typeface="Arial"/>
                <a:cs typeface="Arial"/>
              </a:rPr>
              <a:t>, </a:t>
            </a:r>
            <a:r>
              <a:rPr lang="en-US" sz="1600" b="0" dirty="0" err="1">
                <a:latin typeface="Arial"/>
                <a:cs typeface="Arial"/>
              </a:rPr>
              <a:t>животные</a:t>
            </a:r>
            <a:r>
              <a:rPr lang="en-US" sz="1600" b="0" dirty="0">
                <a:latin typeface="Arial"/>
                <a:cs typeface="Arial"/>
              </a:rPr>
              <a:t> </a:t>
            </a:r>
            <a:r>
              <a:rPr lang="en-US" sz="1600" b="0" dirty="0" err="1">
                <a:latin typeface="Arial"/>
                <a:cs typeface="Arial"/>
              </a:rPr>
              <a:t>и</a:t>
            </a:r>
            <a:r>
              <a:rPr lang="en-US" sz="1600" b="0" dirty="0">
                <a:latin typeface="Arial"/>
                <a:cs typeface="Arial"/>
              </a:rPr>
              <a:t> </a:t>
            </a:r>
            <a:r>
              <a:rPr lang="en-US" sz="1600" b="0" dirty="0" err="1">
                <a:latin typeface="Arial"/>
                <a:cs typeface="Arial"/>
              </a:rPr>
              <a:t>растения</a:t>
            </a:r>
            <a:r>
              <a:rPr lang="en-US" sz="1600" b="0" dirty="0">
                <a:latin typeface="Arial"/>
                <a:cs typeface="Arial"/>
              </a:rPr>
              <a:t> </a:t>
            </a:r>
            <a:r>
              <a:rPr lang="en-US" sz="1600" b="0" dirty="0" err="1">
                <a:latin typeface="Arial"/>
                <a:cs typeface="Arial"/>
              </a:rPr>
              <a:t>на</a:t>
            </a:r>
            <a:r>
              <a:rPr lang="en-US" sz="1600" b="0" dirty="0">
                <a:latin typeface="Arial"/>
                <a:cs typeface="Arial"/>
              </a:rPr>
              <a:t> </a:t>
            </a:r>
            <a:r>
              <a:rPr lang="en-US" sz="1600" b="0" dirty="0" err="1">
                <a:latin typeface="Arial"/>
                <a:cs typeface="Arial"/>
              </a:rPr>
              <a:t>обширных</a:t>
            </a:r>
            <a:r>
              <a:rPr lang="en-US" sz="1600" b="0" dirty="0">
                <a:latin typeface="Arial"/>
                <a:cs typeface="Arial"/>
              </a:rPr>
              <a:t> </a:t>
            </a:r>
            <a:r>
              <a:rPr lang="en-US" sz="1600" b="0" dirty="0" err="1">
                <a:latin typeface="Arial"/>
                <a:cs typeface="Arial"/>
              </a:rPr>
              <a:t>территориях</a:t>
            </a:r>
            <a:r>
              <a:rPr lang="en-US" sz="1600" b="0" dirty="0">
                <a:latin typeface="Arial"/>
                <a:cs typeface="Arial"/>
              </a:rPr>
              <a:t>, </a:t>
            </a:r>
            <a:r>
              <a:rPr lang="en-US" sz="1600" b="0" dirty="0" err="1">
                <a:latin typeface="Arial"/>
                <a:cs typeface="Arial"/>
              </a:rPr>
              <a:t>поражается</a:t>
            </a:r>
            <a:r>
              <a:rPr lang="en-US" sz="1600" b="0" dirty="0">
                <a:latin typeface="Arial"/>
                <a:cs typeface="Arial"/>
              </a:rPr>
              <a:t> </a:t>
            </a:r>
            <a:r>
              <a:rPr lang="en-US" sz="1600" b="0" dirty="0" err="1">
                <a:latin typeface="Arial"/>
                <a:cs typeface="Arial"/>
              </a:rPr>
              <a:t>и</a:t>
            </a:r>
            <a:r>
              <a:rPr lang="en-US" sz="1600" b="0" dirty="0">
                <a:latin typeface="Arial"/>
                <a:cs typeface="Arial"/>
              </a:rPr>
              <a:t> </a:t>
            </a:r>
            <a:r>
              <a:rPr lang="en-US" sz="1600" b="0" dirty="0" err="1">
                <a:latin typeface="Arial"/>
                <a:cs typeface="Arial"/>
              </a:rPr>
              <a:t>отравляется</a:t>
            </a:r>
            <a:r>
              <a:rPr lang="en-US" sz="1600" b="0" dirty="0">
                <a:latin typeface="Arial"/>
                <a:cs typeface="Arial"/>
              </a:rPr>
              <a:t> </a:t>
            </a:r>
            <a:r>
              <a:rPr lang="en-US" sz="1600" b="0" dirty="0" err="1">
                <a:latin typeface="Arial"/>
                <a:cs typeface="Arial"/>
              </a:rPr>
              <a:t>окружающая</a:t>
            </a:r>
            <a:r>
              <a:rPr lang="en-US" sz="1600" b="0" dirty="0">
                <a:latin typeface="Arial"/>
                <a:cs typeface="Arial"/>
              </a:rPr>
              <a:t> </a:t>
            </a:r>
            <a:r>
              <a:rPr lang="en-US" sz="1600" b="0" dirty="0" err="1">
                <a:latin typeface="Arial"/>
                <a:cs typeface="Arial"/>
              </a:rPr>
              <a:t>местность</a:t>
            </a:r>
            <a:r>
              <a:rPr lang="en-US" sz="1600" b="0" dirty="0">
                <a:latin typeface="Arial"/>
                <a:cs typeface="Arial"/>
              </a:rPr>
              <a:t> </a:t>
            </a:r>
            <a:r>
              <a:rPr lang="en-US" sz="1600" b="0" dirty="0" err="1">
                <a:latin typeface="Arial"/>
                <a:cs typeface="Arial"/>
              </a:rPr>
              <a:t>и</a:t>
            </a:r>
            <a:r>
              <a:rPr lang="en-US" sz="1600" b="0" dirty="0">
                <a:latin typeface="Arial"/>
                <a:cs typeface="Arial"/>
              </a:rPr>
              <a:t> </a:t>
            </a:r>
            <a:r>
              <a:rPr lang="en-US" sz="1600" b="0" dirty="0" err="1">
                <a:latin typeface="Arial"/>
                <a:cs typeface="Arial"/>
              </a:rPr>
              <a:t>водоёмы</a:t>
            </a:r>
            <a:r>
              <a:rPr lang="en-US" sz="1600" b="0" dirty="0">
                <a:latin typeface="Arial"/>
                <a:cs typeface="Arial"/>
              </a:rPr>
              <a:t>.</a:t>
            </a:r>
            <a:r>
              <a:rPr lang="ru-RU" sz="1600" b="0" dirty="0">
                <a:latin typeface="Arial"/>
                <a:cs typeface="Arial"/>
              </a:rPr>
              <a:t> </a:t>
            </a:r>
          </a:p>
        </p:txBody>
      </p:sp>
      <p:sp>
        <p:nvSpPr>
          <p:cNvPr id="4" name="Содержимое 3"/>
          <p:cNvSpPr>
            <a:spLocks noGrp="1"/>
          </p:cNvSpPr>
          <p:nvPr>
            <p:ph sz="half" idx="2"/>
          </p:nvPr>
        </p:nvSpPr>
        <p:spPr/>
        <p:txBody>
          <a:bodyPr>
            <a:normAutofit fontScale="85000" lnSpcReduction="20000"/>
          </a:bodyPr>
          <a:lstStyle/>
          <a:p>
            <a:pPr marL="114300" indent="0">
              <a:buNone/>
            </a:pPr>
            <a:r>
              <a:rPr lang="en-US" sz="1600" b="1" u="sng" dirty="0" err="1">
                <a:latin typeface="Arial"/>
                <a:cs typeface="Arial"/>
              </a:rPr>
              <a:t>Признаками</a:t>
            </a:r>
            <a:r>
              <a:rPr lang="en-US" sz="1600" b="1" u="sng" dirty="0">
                <a:latin typeface="Arial"/>
                <a:cs typeface="Arial"/>
              </a:rPr>
              <a:t> </a:t>
            </a:r>
            <a:r>
              <a:rPr lang="en-US" sz="1600" b="1" u="sng" dirty="0" err="1">
                <a:latin typeface="Arial"/>
                <a:cs typeface="Arial"/>
              </a:rPr>
              <a:t>применения</a:t>
            </a:r>
            <a:r>
              <a:rPr lang="en-US" sz="1600" b="1" u="sng" dirty="0">
                <a:latin typeface="Arial"/>
                <a:cs typeface="Arial"/>
              </a:rPr>
              <a:t> </a:t>
            </a:r>
            <a:r>
              <a:rPr lang="en-US" sz="1600" b="1" u="sng" dirty="0" err="1">
                <a:latin typeface="Arial"/>
                <a:cs typeface="Arial"/>
              </a:rPr>
              <a:t>химического</a:t>
            </a:r>
            <a:r>
              <a:rPr lang="en-US" sz="1600" b="1" u="sng" dirty="0">
                <a:latin typeface="Arial"/>
                <a:cs typeface="Arial"/>
              </a:rPr>
              <a:t> </a:t>
            </a:r>
            <a:r>
              <a:rPr lang="en-US" sz="1600" b="1" u="sng" dirty="0" err="1">
                <a:latin typeface="Arial"/>
                <a:cs typeface="Arial"/>
              </a:rPr>
              <a:t>оружия</a:t>
            </a:r>
            <a:r>
              <a:rPr lang="en-US" sz="1600" b="1" u="sng" dirty="0">
                <a:latin typeface="Arial"/>
                <a:cs typeface="Arial"/>
              </a:rPr>
              <a:t> :</a:t>
            </a:r>
            <a:endParaRPr lang="ru-RU" sz="1600" b="1" u="sng" dirty="0">
              <a:latin typeface="Arial"/>
              <a:cs typeface="Arial"/>
            </a:endParaRPr>
          </a:p>
          <a:p>
            <a:r>
              <a:rPr lang="en-US" sz="1600" dirty="0" err="1">
                <a:latin typeface="Arial"/>
                <a:cs typeface="Arial"/>
              </a:rPr>
              <a:t>слабый</a:t>
            </a:r>
            <a:r>
              <a:rPr lang="en-US" sz="1600" dirty="0">
                <a:latin typeface="Arial"/>
                <a:cs typeface="Arial"/>
              </a:rPr>
              <a:t>, </a:t>
            </a:r>
            <a:r>
              <a:rPr lang="en-US" sz="1600" dirty="0" err="1">
                <a:latin typeface="Arial"/>
                <a:cs typeface="Arial"/>
              </a:rPr>
              <a:t>глухой</a:t>
            </a:r>
            <a:r>
              <a:rPr lang="en-US" sz="1600" dirty="0">
                <a:latin typeface="Arial"/>
                <a:cs typeface="Arial"/>
              </a:rPr>
              <a:t>, </a:t>
            </a:r>
            <a:r>
              <a:rPr lang="en-US" sz="1600" dirty="0" err="1">
                <a:latin typeface="Arial"/>
                <a:cs typeface="Arial"/>
              </a:rPr>
              <a:t>звук</a:t>
            </a:r>
            <a:r>
              <a:rPr lang="en-US" sz="1600" dirty="0">
                <a:latin typeface="Arial"/>
                <a:cs typeface="Arial"/>
              </a:rPr>
              <a:t> </a:t>
            </a:r>
            <a:r>
              <a:rPr lang="en-US" sz="1600" dirty="0" err="1">
                <a:latin typeface="Arial"/>
                <a:cs typeface="Arial"/>
              </a:rPr>
              <a:t>разрывов</a:t>
            </a:r>
            <a:r>
              <a:rPr lang="en-US" sz="1600" dirty="0">
                <a:latin typeface="Arial"/>
                <a:cs typeface="Arial"/>
              </a:rPr>
              <a:t> </a:t>
            </a:r>
            <a:r>
              <a:rPr lang="en-US" sz="1600" dirty="0" err="1">
                <a:latin typeface="Arial"/>
                <a:cs typeface="Arial"/>
              </a:rPr>
              <a:t>боеприпасов</a:t>
            </a:r>
            <a:r>
              <a:rPr lang="en-US" sz="1600" dirty="0">
                <a:latin typeface="Arial"/>
                <a:cs typeface="Arial"/>
              </a:rPr>
              <a:t> </a:t>
            </a:r>
            <a:r>
              <a:rPr lang="en-US" sz="1600" dirty="0" err="1">
                <a:latin typeface="Arial"/>
                <a:cs typeface="Arial"/>
              </a:rPr>
              <a:t>на</a:t>
            </a:r>
            <a:r>
              <a:rPr lang="en-US" sz="1600" dirty="0">
                <a:latin typeface="Arial"/>
                <a:cs typeface="Arial"/>
              </a:rPr>
              <a:t> </a:t>
            </a:r>
            <a:r>
              <a:rPr lang="en-US" sz="1600" dirty="0" err="1">
                <a:latin typeface="Arial"/>
                <a:cs typeface="Arial"/>
              </a:rPr>
              <a:t>земле</a:t>
            </a:r>
            <a:r>
              <a:rPr lang="en-US" sz="1600" dirty="0">
                <a:latin typeface="Arial"/>
                <a:cs typeface="Arial"/>
              </a:rPr>
              <a:t> </a:t>
            </a:r>
            <a:r>
              <a:rPr lang="en-US" sz="1600" dirty="0" err="1">
                <a:latin typeface="Arial"/>
                <a:cs typeface="Arial"/>
              </a:rPr>
              <a:t>и</a:t>
            </a:r>
            <a:r>
              <a:rPr lang="en-US" sz="1600" dirty="0">
                <a:latin typeface="Arial"/>
                <a:cs typeface="Arial"/>
              </a:rPr>
              <a:t> </a:t>
            </a:r>
            <a:r>
              <a:rPr lang="en-US" sz="1600" dirty="0" err="1">
                <a:latin typeface="Arial"/>
                <a:cs typeface="Arial"/>
              </a:rPr>
              <a:t>в</a:t>
            </a:r>
            <a:r>
              <a:rPr lang="en-US" sz="1600" dirty="0">
                <a:latin typeface="Arial"/>
                <a:cs typeface="Arial"/>
              </a:rPr>
              <a:t> </a:t>
            </a:r>
            <a:r>
              <a:rPr lang="en-US" sz="1600" dirty="0" err="1">
                <a:latin typeface="Arial"/>
                <a:cs typeface="Arial"/>
              </a:rPr>
              <a:t>воздухе</a:t>
            </a:r>
            <a:endParaRPr lang="ru-RU" sz="1600" dirty="0">
              <a:latin typeface="Arial"/>
              <a:cs typeface="Arial"/>
            </a:endParaRPr>
          </a:p>
          <a:p>
            <a:r>
              <a:rPr lang="en-US" sz="1600" dirty="0" err="1">
                <a:latin typeface="Arial"/>
                <a:cs typeface="Arial"/>
              </a:rPr>
              <a:t>появление</a:t>
            </a:r>
            <a:r>
              <a:rPr lang="en-US" sz="1600" dirty="0">
                <a:latin typeface="Arial"/>
                <a:cs typeface="Arial"/>
              </a:rPr>
              <a:t> </a:t>
            </a:r>
            <a:r>
              <a:rPr lang="en-US" sz="1600" dirty="0" err="1">
                <a:latin typeface="Arial"/>
                <a:cs typeface="Arial"/>
              </a:rPr>
              <a:t>в</a:t>
            </a:r>
            <a:r>
              <a:rPr lang="en-US" sz="1600" dirty="0">
                <a:latin typeface="Arial"/>
                <a:cs typeface="Arial"/>
              </a:rPr>
              <a:t> </a:t>
            </a:r>
            <a:r>
              <a:rPr lang="en-US" sz="1600" dirty="0" err="1">
                <a:latin typeface="Arial"/>
                <a:cs typeface="Arial"/>
              </a:rPr>
              <a:t>местах</a:t>
            </a:r>
            <a:r>
              <a:rPr lang="en-US" sz="1600" dirty="0">
                <a:latin typeface="Arial"/>
                <a:cs typeface="Arial"/>
              </a:rPr>
              <a:t> </a:t>
            </a:r>
            <a:r>
              <a:rPr lang="en-US" sz="1600" dirty="0" err="1">
                <a:latin typeface="Arial"/>
                <a:cs typeface="Arial"/>
              </a:rPr>
              <a:t>разрывов</a:t>
            </a:r>
            <a:r>
              <a:rPr lang="en-US" sz="1600" dirty="0">
                <a:latin typeface="Arial"/>
                <a:cs typeface="Arial"/>
              </a:rPr>
              <a:t> </a:t>
            </a:r>
            <a:r>
              <a:rPr lang="en-US" sz="1600" dirty="0" err="1">
                <a:latin typeface="Arial"/>
                <a:cs typeface="Arial"/>
              </a:rPr>
              <a:t>дыма</a:t>
            </a:r>
            <a:r>
              <a:rPr lang="en-US" sz="1600" dirty="0">
                <a:latin typeface="Arial"/>
                <a:cs typeface="Arial"/>
              </a:rPr>
              <a:t>, </a:t>
            </a:r>
            <a:r>
              <a:rPr lang="en-US" sz="1600" dirty="0" err="1">
                <a:latin typeface="Arial"/>
                <a:cs typeface="Arial"/>
              </a:rPr>
              <a:t>который</a:t>
            </a:r>
            <a:r>
              <a:rPr lang="en-US" sz="1600" dirty="0">
                <a:latin typeface="Arial"/>
                <a:cs typeface="Arial"/>
              </a:rPr>
              <a:t> </a:t>
            </a:r>
            <a:r>
              <a:rPr lang="en-US" sz="1600" dirty="0" err="1">
                <a:latin typeface="Arial"/>
                <a:cs typeface="Arial"/>
              </a:rPr>
              <a:t>быстро</a:t>
            </a:r>
            <a:r>
              <a:rPr lang="en-US" sz="1600" dirty="0">
                <a:latin typeface="Arial"/>
                <a:cs typeface="Arial"/>
              </a:rPr>
              <a:t> </a:t>
            </a:r>
            <a:r>
              <a:rPr lang="en-US" sz="1600" dirty="0" err="1">
                <a:latin typeface="Arial"/>
                <a:cs typeface="Arial"/>
              </a:rPr>
              <a:t>рассеивается</a:t>
            </a:r>
            <a:r>
              <a:rPr lang="en-US" sz="1600" dirty="0">
                <a:latin typeface="Arial"/>
                <a:cs typeface="Arial"/>
              </a:rPr>
              <a:t>, </a:t>
            </a:r>
            <a:r>
              <a:rPr lang="en-US" sz="1600" dirty="0" err="1">
                <a:latin typeface="Arial"/>
                <a:cs typeface="Arial"/>
              </a:rPr>
              <a:t>тёмные</a:t>
            </a:r>
            <a:r>
              <a:rPr lang="en-US" sz="1600" dirty="0">
                <a:latin typeface="Arial"/>
                <a:cs typeface="Arial"/>
              </a:rPr>
              <a:t> </a:t>
            </a:r>
            <a:r>
              <a:rPr lang="en-US" sz="1600" dirty="0" err="1">
                <a:latin typeface="Arial"/>
                <a:cs typeface="Arial"/>
              </a:rPr>
              <a:t>полосы</a:t>
            </a:r>
            <a:r>
              <a:rPr lang="en-US" sz="1600" dirty="0">
                <a:latin typeface="Arial"/>
                <a:cs typeface="Arial"/>
              </a:rPr>
              <a:t>, </a:t>
            </a:r>
            <a:r>
              <a:rPr lang="en-US" sz="1600" dirty="0" err="1">
                <a:latin typeface="Arial"/>
                <a:cs typeface="Arial"/>
              </a:rPr>
              <a:t>которые</a:t>
            </a:r>
            <a:r>
              <a:rPr lang="en-US" sz="1600" dirty="0">
                <a:latin typeface="Arial"/>
                <a:cs typeface="Arial"/>
              </a:rPr>
              <a:t> </a:t>
            </a:r>
            <a:r>
              <a:rPr lang="en-US" sz="1600" dirty="0" err="1">
                <a:latin typeface="Arial"/>
                <a:cs typeface="Arial"/>
              </a:rPr>
              <a:t>тянутся</a:t>
            </a:r>
            <a:r>
              <a:rPr lang="en-US" sz="1600" dirty="0">
                <a:latin typeface="Arial"/>
                <a:cs typeface="Arial"/>
              </a:rPr>
              <a:t> </a:t>
            </a:r>
            <a:r>
              <a:rPr lang="en-US" sz="1600" dirty="0" err="1">
                <a:latin typeface="Arial"/>
                <a:cs typeface="Arial"/>
              </a:rPr>
              <a:t>за</a:t>
            </a:r>
            <a:r>
              <a:rPr lang="en-US" sz="1600" dirty="0">
                <a:latin typeface="Arial"/>
                <a:cs typeface="Arial"/>
              </a:rPr>
              <a:t> </a:t>
            </a:r>
            <a:r>
              <a:rPr lang="en-US" sz="1600" dirty="0" err="1">
                <a:latin typeface="Arial"/>
                <a:cs typeface="Arial"/>
              </a:rPr>
              <a:t>самолётом</a:t>
            </a:r>
            <a:r>
              <a:rPr lang="en-US" sz="1600" dirty="0">
                <a:latin typeface="Arial"/>
                <a:cs typeface="Arial"/>
              </a:rPr>
              <a:t> </a:t>
            </a:r>
            <a:r>
              <a:rPr lang="en-US" sz="1600" dirty="0" err="1">
                <a:latin typeface="Arial"/>
                <a:cs typeface="Arial"/>
              </a:rPr>
              <a:t>и</a:t>
            </a:r>
            <a:r>
              <a:rPr lang="en-US" sz="1600" dirty="0">
                <a:latin typeface="Arial"/>
                <a:cs typeface="Arial"/>
              </a:rPr>
              <a:t> </a:t>
            </a:r>
            <a:r>
              <a:rPr lang="en-US" sz="1600" dirty="0" err="1">
                <a:latin typeface="Arial"/>
                <a:cs typeface="Arial"/>
              </a:rPr>
              <a:t>быстро</a:t>
            </a:r>
            <a:r>
              <a:rPr lang="en-US" sz="1600" dirty="0">
                <a:latin typeface="Arial"/>
                <a:cs typeface="Arial"/>
              </a:rPr>
              <a:t> </a:t>
            </a:r>
            <a:r>
              <a:rPr lang="en-US" sz="1600" dirty="0" err="1">
                <a:latin typeface="Arial"/>
                <a:cs typeface="Arial"/>
              </a:rPr>
              <a:t>оседают</a:t>
            </a:r>
            <a:r>
              <a:rPr lang="en-US" sz="1600" dirty="0">
                <a:latin typeface="Arial"/>
                <a:cs typeface="Arial"/>
              </a:rPr>
              <a:t> </a:t>
            </a:r>
            <a:r>
              <a:rPr lang="en-US" sz="1600" dirty="0" err="1">
                <a:latin typeface="Arial"/>
                <a:cs typeface="Arial"/>
              </a:rPr>
              <a:t>на</a:t>
            </a:r>
            <a:r>
              <a:rPr lang="en-US" sz="1600" dirty="0">
                <a:latin typeface="Arial"/>
                <a:cs typeface="Arial"/>
              </a:rPr>
              <a:t> </a:t>
            </a:r>
            <a:r>
              <a:rPr lang="en-US" sz="1600" dirty="0" err="1">
                <a:latin typeface="Arial"/>
                <a:cs typeface="Arial"/>
              </a:rPr>
              <a:t>землю</a:t>
            </a:r>
            <a:endParaRPr lang="ru-RU" sz="1600" dirty="0">
              <a:latin typeface="Arial"/>
              <a:cs typeface="Arial"/>
            </a:endParaRPr>
          </a:p>
          <a:p>
            <a:r>
              <a:rPr lang="en-US" sz="1600" dirty="0" err="1">
                <a:latin typeface="Arial"/>
                <a:cs typeface="Arial"/>
              </a:rPr>
              <a:t>маслянистые</a:t>
            </a:r>
            <a:r>
              <a:rPr lang="en-US" sz="1600" dirty="0">
                <a:latin typeface="Arial"/>
                <a:cs typeface="Arial"/>
              </a:rPr>
              <a:t> </a:t>
            </a:r>
            <a:r>
              <a:rPr lang="en-US" sz="1600" dirty="0" err="1">
                <a:latin typeface="Arial"/>
                <a:cs typeface="Arial"/>
              </a:rPr>
              <a:t>пятна</a:t>
            </a:r>
            <a:r>
              <a:rPr lang="en-US" sz="1600" dirty="0">
                <a:latin typeface="Arial"/>
                <a:cs typeface="Arial"/>
              </a:rPr>
              <a:t>, </a:t>
            </a:r>
            <a:r>
              <a:rPr lang="en-US" sz="1600" dirty="0" err="1">
                <a:latin typeface="Arial"/>
                <a:cs typeface="Arial"/>
              </a:rPr>
              <a:t>на</a:t>
            </a:r>
            <a:r>
              <a:rPr lang="en-US" sz="1600" dirty="0">
                <a:latin typeface="Arial"/>
                <a:cs typeface="Arial"/>
              </a:rPr>
              <a:t> </a:t>
            </a:r>
            <a:r>
              <a:rPr lang="en-US" sz="1600" dirty="0" err="1">
                <a:latin typeface="Arial"/>
                <a:cs typeface="Arial"/>
              </a:rPr>
              <a:t>листьях</a:t>
            </a:r>
            <a:r>
              <a:rPr lang="en-US" sz="1600" dirty="0">
                <a:latin typeface="Arial"/>
                <a:cs typeface="Arial"/>
              </a:rPr>
              <a:t>, </a:t>
            </a:r>
            <a:r>
              <a:rPr lang="en-US" sz="1600" dirty="0" err="1">
                <a:latin typeface="Arial"/>
                <a:cs typeface="Arial"/>
              </a:rPr>
              <a:t>грунте</a:t>
            </a:r>
            <a:r>
              <a:rPr lang="en-US" sz="1600" dirty="0">
                <a:latin typeface="Arial"/>
                <a:cs typeface="Arial"/>
              </a:rPr>
              <a:t>, </a:t>
            </a:r>
            <a:r>
              <a:rPr lang="en-US" sz="1600" dirty="0" err="1">
                <a:latin typeface="Arial"/>
                <a:cs typeface="Arial"/>
              </a:rPr>
              <a:t>зданиях</a:t>
            </a:r>
            <a:r>
              <a:rPr lang="en-US" sz="1600" dirty="0">
                <a:latin typeface="Arial"/>
                <a:cs typeface="Arial"/>
              </a:rPr>
              <a:t> </a:t>
            </a:r>
            <a:r>
              <a:rPr lang="en-US" sz="1600" dirty="0" err="1">
                <a:latin typeface="Arial"/>
                <a:cs typeface="Arial"/>
              </a:rPr>
              <a:t>и</a:t>
            </a:r>
            <a:r>
              <a:rPr lang="en-US" sz="1600" dirty="0">
                <a:latin typeface="Arial"/>
                <a:cs typeface="Arial"/>
              </a:rPr>
              <a:t> </a:t>
            </a:r>
            <a:r>
              <a:rPr lang="en-US" sz="1600" dirty="0" err="1">
                <a:latin typeface="Arial"/>
                <a:cs typeface="Arial"/>
              </a:rPr>
              <a:t>возле</a:t>
            </a:r>
            <a:r>
              <a:rPr lang="en-US" sz="1600" dirty="0">
                <a:latin typeface="Arial"/>
                <a:cs typeface="Arial"/>
              </a:rPr>
              <a:t> </a:t>
            </a:r>
            <a:r>
              <a:rPr lang="en-US" sz="1600" dirty="0" err="1">
                <a:latin typeface="Arial"/>
                <a:cs typeface="Arial"/>
              </a:rPr>
              <a:t>воронок</a:t>
            </a:r>
            <a:r>
              <a:rPr lang="en-US" sz="1600" dirty="0">
                <a:latin typeface="Arial"/>
                <a:cs typeface="Arial"/>
              </a:rPr>
              <a:t> </a:t>
            </a:r>
            <a:r>
              <a:rPr lang="en-US" sz="1600" dirty="0" err="1">
                <a:latin typeface="Arial"/>
                <a:cs typeface="Arial"/>
              </a:rPr>
              <a:t>разорвавшихся</a:t>
            </a:r>
            <a:r>
              <a:rPr lang="en-US" sz="1600" dirty="0">
                <a:latin typeface="Arial"/>
                <a:cs typeface="Arial"/>
              </a:rPr>
              <a:t> </a:t>
            </a:r>
            <a:r>
              <a:rPr lang="en-US" sz="1600" dirty="0" err="1">
                <a:latin typeface="Arial"/>
                <a:cs typeface="Arial"/>
              </a:rPr>
              <a:t>бомб</a:t>
            </a:r>
            <a:r>
              <a:rPr lang="en-US" sz="1600" dirty="0">
                <a:latin typeface="Arial"/>
                <a:cs typeface="Arial"/>
              </a:rPr>
              <a:t> </a:t>
            </a:r>
            <a:r>
              <a:rPr lang="en-US" sz="1600" dirty="0" err="1">
                <a:latin typeface="Arial"/>
                <a:cs typeface="Arial"/>
              </a:rPr>
              <a:t>и</a:t>
            </a:r>
            <a:r>
              <a:rPr lang="en-US" sz="1600" dirty="0">
                <a:latin typeface="Arial"/>
                <a:cs typeface="Arial"/>
              </a:rPr>
              <a:t> </a:t>
            </a:r>
            <a:r>
              <a:rPr lang="en-US" sz="1600" dirty="0" err="1">
                <a:latin typeface="Arial"/>
                <a:cs typeface="Arial"/>
              </a:rPr>
              <a:t>снарядов</a:t>
            </a:r>
            <a:r>
              <a:rPr lang="en-US" sz="1600" dirty="0">
                <a:latin typeface="Arial"/>
                <a:cs typeface="Arial"/>
              </a:rPr>
              <a:t>,</a:t>
            </a:r>
            <a:endParaRPr lang="ru-RU" sz="1600" dirty="0">
              <a:latin typeface="Arial"/>
              <a:cs typeface="Arial"/>
            </a:endParaRPr>
          </a:p>
          <a:p>
            <a:r>
              <a:rPr lang="en-US" sz="1600" dirty="0" err="1">
                <a:latin typeface="Arial"/>
                <a:cs typeface="Arial"/>
              </a:rPr>
              <a:t>изменение</a:t>
            </a:r>
            <a:r>
              <a:rPr lang="en-US" sz="1600" dirty="0">
                <a:latin typeface="Arial"/>
                <a:cs typeface="Arial"/>
              </a:rPr>
              <a:t> </a:t>
            </a:r>
            <a:r>
              <a:rPr lang="en-US" sz="1600" dirty="0" err="1">
                <a:latin typeface="Arial"/>
                <a:cs typeface="Arial"/>
              </a:rPr>
              <a:t>естественной</a:t>
            </a:r>
            <a:r>
              <a:rPr lang="en-US" sz="1600" dirty="0">
                <a:latin typeface="Arial"/>
                <a:cs typeface="Arial"/>
              </a:rPr>
              <a:t> </a:t>
            </a:r>
            <a:r>
              <a:rPr lang="en-US" sz="1600" dirty="0" err="1">
                <a:latin typeface="Arial"/>
                <a:cs typeface="Arial"/>
              </a:rPr>
              <a:t>окраски</a:t>
            </a:r>
            <a:r>
              <a:rPr lang="en-US" sz="1600" dirty="0">
                <a:latin typeface="Arial"/>
                <a:cs typeface="Arial"/>
              </a:rPr>
              <a:t> </a:t>
            </a:r>
            <a:r>
              <a:rPr lang="en-US" sz="1600" dirty="0" err="1">
                <a:latin typeface="Arial"/>
                <a:cs typeface="Arial"/>
              </a:rPr>
              <a:t>растительности</a:t>
            </a:r>
            <a:r>
              <a:rPr lang="en-US" sz="1600" dirty="0">
                <a:latin typeface="Arial"/>
                <a:cs typeface="Arial"/>
              </a:rPr>
              <a:t>, </a:t>
            </a:r>
            <a:r>
              <a:rPr lang="en-US" sz="1600" dirty="0" err="1">
                <a:latin typeface="Arial"/>
                <a:cs typeface="Arial"/>
              </a:rPr>
              <a:t>листья</a:t>
            </a:r>
            <a:r>
              <a:rPr lang="en-US" sz="1600" dirty="0">
                <a:latin typeface="Arial"/>
                <a:cs typeface="Arial"/>
              </a:rPr>
              <a:t> </a:t>
            </a:r>
            <a:r>
              <a:rPr lang="en-US" sz="1600" dirty="0" err="1">
                <a:latin typeface="Arial"/>
                <a:cs typeface="Arial"/>
              </a:rPr>
              <a:t>деревьев</a:t>
            </a:r>
            <a:r>
              <a:rPr lang="en-US" sz="1600" dirty="0">
                <a:latin typeface="Arial"/>
                <a:cs typeface="Arial"/>
              </a:rPr>
              <a:t> </a:t>
            </a:r>
            <a:r>
              <a:rPr lang="en-US" sz="1600" dirty="0" err="1">
                <a:latin typeface="Arial"/>
                <a:cs typeface="Arial"/>
              </a:rPr>
              <a:t>становятся</a:t>
            </a:r>
            <a:r>
              <a:rPr lang="en-US" sz="1600" dirty="0">
                <a:latin typeface="Arial"/>
                <a:cs typeface="Arial"/>
              </a:rPr>
              <a:t> </a:t>
            </a:r>
            <a:r>
              <a:rPr lang="en-US" sz="1600" dirty="0" err="1">
                <a:latin typeface="Arial"/>
                <a:cs typeface="Arial"/>
              </a:rPr>
              <a:t>бурого</a:t>
            </a:r>
            <a:r>
              <a:rPr lang="en-US" sz="1600" dirty="0">
                <a:latin typeface="Arial"/>
                <a:cs typeface="Arial"/>
              </a:rPr>
              <a:t> </a:t>
            </a:r>
            <a:r>
              <a:rPr lang="en-US" sz="1600" dirty="0" err="1">
                <a:latin typeface="Arial"/>
                <a:cs typeface="Arial"/>
              </a:rPr>
              <a:t>цвета</a:t>
            </a:r>
            <a:r>
              <a:rPr lang="en-US" sz="1600" dirty="0">
                <a:latin typeface="Arial"/>
                <a:cs typeface="Arial"/>
              </a:rPr>
              <a:t>.</a:t>
            </a:r>
            <a:r>
              <a:rPr lang="en-US" sz="1600" b="1" dirty="0">
                <a:latin typeface="Arial"/>
                <a:cs typeface="Arial"/>
              </a:rPr>
              <a:t> </a:t>
            </a:r>
            <a:endParaRPr lang="ru-RU" sz="1600" dirty="0">
              <a:latin typeface="Arial"/>
              <a:cs typeface="Arial"/>
            </a:endParaRPr>
          </a:p>
        </p:txBody>
      </p:sp>
      <p:pic>
        <p:nvPicPr>
          <p:cNvPr id="7" name="Содержимое 6" descr="Siriyskoe-khimicheskoe-oruzhie-unichtozhat-na-sudne-SSHA-Himiki-s-oruzhiem.jpeg"/>
          <p:cNvPicPr>
            <a:picLocks noGrp="1" noChangeAspect="1"/>
          </p:cNvPicPr>
          <p:nvPr>
            <p:ph sz="quarter" idx="4"/>
          </p:nvPr>
        </p:nvPicPr>
        <p:blipFill>
          <a:blip r:embed="rId2" cstate="email">
            <a:extLst>
              <a:ext uri="{28A0092B-C50C-407E-A947-70E740481C1C}">
                <a14:useLocalDpi xmlns:a14="http://schemas.microsoft.com/office/drawing/2010/main" val="0"/>
              </a:ext>
            </a:extLst>
          </a:blip>
          <a:stretch>
            <a:fillRect/>
          </a:stretch>
        </p:blipFill>
        <p:spPr>
          <a:xfrm>
            <a:off x="4241800" y="3065939"/>
            <a:ext cx="3298825" cy="2639060"/>
          </a:xfrm>
        </p:spPr>
      </p:pic>
    </p:spTree>
    <p:extLst>
      <p:ext uri="{BB962C8B-B14F-4D97-AF65-F5344CB8AC3E}">
        <p14:creationId xmlns:p14="http://schemas.microsoft.com/office/powerpoint/2010/main" val="2455534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r>
              <a:rPr lang="ru-RU" sz="2800" dirty="0"/>
              <a:t>БИОЛОГИЧЕСКИЕ БОЕПРИПАСЫ </a:t>
            </a:r>
          </a:p>
        </p:txBody>
      </p:sp>
      <p:sp>
        <p:nvSpPr>
          <p:cNvPr id="3" name="Текст 2"/>
          <p:cNvSpPr>
            <a:spLocks noGrp="1"/>
          </p:cNvSpPr>
          <p:nvPr>
            <p:ph type="body" idx="1"/>
          </p:nvPr>
        </p:nvSpPr>
        <p:spPr>
          <a:xfrm>
            <a:off x="426128" y="1722438"/>
            <a:ext cx="8260672" cy="639762"/>
          </a:xfrm>
        </p:spPr>
        <p:txBody>
          <a:bodyPr/>
          <a:lstStyle/>
          <a:p>
            <a:r>
              <a:rPr lang="ru-RU" sz="1600" b="0" dirty="0">
                <a:latin typeface="Arial"/>
                <a:cs typeface="Arial"/>
              </a:rPr>
              <a:t>являются оружием массового поражения, людей, сельскохозяйственных животных и растений, действие их основано на использовании болезнетворных свойств микроорганизмов </a:t>
            </a:r>
          </a:p>
        </p:txBody>
      </p:sp>
      <p:sp>
        <p:nvSpPr>
          <p:cNvPr id="4" name="Содержимое 3"/>
          <p:cNvSpPr>
            <a:spLocks noGrp="1"/>
          </p:cNvSpPr>
          <p:nvPr>
            <p:ph sz="half" idx="2"/>
          </p:nvPr>
        </p:nvSpPr>
        <p:spPr/>
        <p:txBody>
          <a:bodyPr>
            <a:normAutofit fontScale="85000" lnSpcReduction="20000"/>
          </a:bodyPr>
          <a:lstStyle/>
          <a:p>
            <a:pPr marL="114300" indent="0">
              <a:buNone/>
            </a:pPr>
            <a:r>
              <a:rPr lang="en-US" sz="1600" b="1" u="sng" dirty="0" err="1">
                <a:latin typeface="Arial"/>
                <a:cs typeface="Arial"/>
              </a:rPr>
              <a:t>Признаками</a:t>
            </a:r>
            <a:r>
              <a:rPr lang="en-US" sz="1600" b="1" u="sng" dirty="0">
                <a:latin typeface="Arial"/>
                <a:cs typeface="Arial"/>
              </a:rPr>
              <a:t> </a:t>
            </a:r>
            <a:r>
              <a:rPr lang="en-US" sz="1600" b="1" u="sng" dirty="0" err="1">
                <a:latin typeface="Arial"/>
                <a:cs typeface="Arial"/>
              </a:rPr>
              <a:t>применения</a:t>
            </a:r>
            <a:r>
              <a:rPr lang="en-US" sz="1600" b="1" u="sng" dirty="0">
                <a:latin typeface="Arial"/>
                <a:cs typeface="Arial"/>
              </a:rPr>
              <a:t> </a:t>
            </a:r>
            <a:r>
              <a:rPr lang="ru-RU" sz="1600" b="1" u="sng" dirty="0" err="1">
                <a:latin typeface="Arial"/>
                <a:cs typeface="Arial"/>
              </a:rPr>
              <a:t>бактериологичес</a:t>
            </a:r>
            <a:r>
              <a:rPr lang="en-US" sz="1600" b="1" u="sng" dirty="0" err="1">
                <a:latin typeface="Arial"/>
                <a:cs typeface="Arial"/>
              </a:rPr>
              <a:t>кого</a:t>
            </a:r>
            <a:r>
              <a:rPr lang="en-US" sz="1600" b="1" u="sng" dirty="0">
                <a:latin typeface="Arial"/>
                <a:cs typeface="Arial"/>
              </a:rPr>
              <a:t> </a:t>
            </a:r>
            <a:r>
              <a:rPr lang="en-US" sz="1600" b="1" u="sng" dirty="0" err="1">
                <a:latin typeface="Arial"/>
                <a:cs typeface="Arial"/>
              </a:rPr>
              <a:t>оружия</a:t>
            </a:r>
            <a:r>
              <a:rPr lang="en-US" sz="1600" b="1" u="sng" dirty="0">
                <a:latin typeface="Arial"/>
                <a:cs typeface="Arial"/>
              </a:rPr>
              <a:t> :</a:t>
            </a:r>
            <a:endParaRPr lang="ru-RU" sz="1600" b="1" u="sng" dirty="0">
              <a:latin typeface="Arial"/>
              <a:cs typeface="Arial"/>
            </a:endParaRPr>
          </a:p>
          <a:p>
            <a:r>
              <a:rPr lang="ru-RU" sz="1600" dirty="0">
                <a:latin typeface="Arial"/>
                <a:cs typeface="Arial"/>
              </a:rPr>
              <a:t>глухой не свойственный обычным боеприпасам звук разрывов снарядов и бомб </a:t>
            </a:r>
          </a:p>
          <a:p>
            <a:r>
              <a:rPr lang="ru-RU" sz="1600" dirty="0">
                <a:latin typeface="Arial"/>
                <a:cs typeface="Arial"/>
              </a:rPr>
              <a:t>наличие в местах разрывов крупных осколков и отдельных частей боеприпасов </a:t>
            </a:r>
          </a:p>
          <a:p>
            <a:r>
              <a:rPr lang="ru-RU" sz="1600" dirty="0">
                <a:latin typeface="Arial"/>
                <a:cs typeface="Arial"/>
              </a:rPr>
              <a:t>появление капель жидкости или порошкообразных веществ на местности </a:t>
            </a:r>
            <a:r>
              <a:rPr lang="en-US" sz="1600" dirty="0">
                <a:latin typeface="Arial"/>
                <a:cs typeface="Arial"/>
              </a:rPr>
              <a:t>,</a:t>
            </a:r>
            <a:endParaRPr lang="ru-RU" sz="1600" dirty="0">
              <a:latin typeface="Arial"/>
              <a:cs typeface="Arial"/>
            </a:endParaRPr>
          </a:p>
          <a:p>
            <a:r>
              <a:rPr lang="ru-RU" sz="1600" dirty="0">
                <a:latin typeface="Arial"/>
                <a:cs typeface="Arial"/>
              </a:rPr>
              <a:t>необычное скопление насекомых и клещей в местах разрывов боеприпасов и падениях контейнеров </a:t>
            </a:r>
            <a:r>
              <a:rPr lang="en-US" sz="1600" dirty="0">
                <a:latin typeface="Arial"/>
                <a:cs typeface="Arial"/>
              </a:rPr>
              <a:t>.</a:t>
            </a:r>
            <a:r>
              <a:rPr lang="en-US" sz="1600" b="1" dirty="0">
                <a:latin typeface="Arial"/>
                <a:cs typeface="Arial"/>
              </a:rPr>
              <a:t> </a:t>
            </a:r>
            <a:endParaRPr lang="ru-RU" sz="1600" b="1" dirty="0">
              <a:latin typeface="Arial"/>
              <a:cs typeface="Arial"/>
            </a:endParaRPr>
          </a:p>
          <a:p>
            <a:r>
              <a:rPr lang="ru-RU" sz="1600" dirty="0">
                <a:latin typeface="Arial"/>
                <a:cs typeface="Arial"/>
              </a:rPr>
              <a:t>массовые заболевания людей и животных. </a:t>
            </a:r>
          </a:p>
          <a:p>
            <a:endParaRPr lang="ru-RU" sz="1600" dirty="0">
              <a:latin typeface="Arial"/>
              <a:cs typeface="Arial"/>
            </a:endParaRPr>
          </a:p>
        </p:txBody>
      </p:sp>
      <p:pic>
        <p:nvPicPr>
          <p:cNvPr id="7" name="Содержимое 6" descr="image833.jpg"/>
          <p:cNvPicPr>
            <a:picLocks noGrp="1" noChangeAspect="1"/>
          </p:cNvPicPr>
          <p:nvPr>
            <p:ph sz="quarter" idx="4"/>
          </p:nvPr>
        </p:nvPicPr>
        <p:blipFill>
          <a:blip r:embed="rId2" cstate="email">
            <a:extLst>
              <a:ext uri="{28A0092B-C50C-407E-A947-70E740481C1C}">
                <a14:useLocalDpi xmlns:a14="http://schemas.microsoft.com/office/drawing/2010/main" val="0"/>
              </a:ext>
            </a:extLst>
          </a:blip>
          <a:stretch>
            <a:fillRect/>
          </a:stretch>
        </p:blipFill>
        <p:spPr>
          <a:xfrm>
            <a:off x="4241800" y="3103335"/>
            <a:ext cx="3298825" cy="2564268"/>
          </a:xfrm>
        </p:spPr>
      </p:pic>
    </p:spTree>
    <p:extLst>
      <p:ext uri="{BB962C8B-B14F-4D97-AF65-F5344CB8AC3E}">
        <p14:creationId xmlns:p14="http://schemas.microsoft.com/office/powerpoint/2010/main" val="2855482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r>
              <a:rPr lang="ru-RU" sz="3600" dirty="0">
                <a:latin typeface="Arial"/>
                <a:cs typeface="Arial"/>
              </a:rPr>
              <a:t>Меры по спасению:</a:t>
            </a:r>
            <a:endParaRPr lang="ru-RU" dirty="0"/>
          </a:p>
        </p:txBody>
      </p:sp>
      <p:sp>
        <p:nvSpPr>
          <p:cNvPr id="4" name="Содержимое 3"/>
          <p:cNvSpPr>
            <a:spLocks noGrp="1"/>
          </p:cNvSpPr>
          <p:nvPr>
            <p:ph sz="half" idx="2"/>
          </p:nvPr>
        </p:nvSpPr>
        <p:spPr>
          <a:xfrm>
            <a:off x="4851400" y="2082800"/>
            <a:ext cx="4013200" cy="4368800"/>
          </a:xfrm>
        </p:spPr>
        <p:txBody>
          <a:bodyPr>
            <a:noAutofit/>
          </a:bodyPr>
          <a:lstStyle/>
          <a:p>
            <a:r>
              <a:rPr lang="en-US" sz="1600" dirty="0" err="1">
                <a:latin typeface="Arial"/>
                <a:cs typeface="Arial"/>
              </a:rPr>
              <a:t>При</a:t>
            </a:r>
            <a:r>
              <a:rPr lang="en-US" sz="1600" dirty="0">
                <a:latin typeface="Arial"/>
                <a:cs typeface="Arial"/>
              </a:rPr>
              <a:t> </a:t>
            </a:r>
            <a:r>
              <a:rPr lang="en-US" sz="1600" dirty="0" err="1">
                <a:latin typeface="Arial"/>
                <a:cs typeface="Arial"/>
              </a:rPr>
              <a:t>первых</a:t>
            </a:r>
            <a:r>
              <a:rPr lang="en-US" sz="1600" dirty="0">
                <a:latin typeface="Arial"/>
                <a:cs typeface="Arial"/>
              </a:rPr>
              <a:t> </a:t>
            </a:r>
            <a:r>
              <a:rPr lang="en-US" sz="1600" dirty="0" err="1">
                <a:latin typeface="Arial"/>
                <a:cs typeface="Arial"/>
              </a:rPr>
              <a:t>признаках</a:t>
            </a:r>
            <a:r>
              <a:rPr lang="en-US" sz="1600" dirty="0">
                <a:latin typeface="Arial"/>
                <a:cs typeface="Arial"/>
              </a:rPr>
              <a:t> </a:t>
            </a:r>
            <a:r>
              <a:rPr lang="en-US" sz="1600" dirty="0" err="1">
                <a:latin typeface="Arial"/>
                <a:cs typeface="Arial"/>
              </a:rPr>
              <a:t>применения</a:t>
            </a:r>
            <a:r>
              <a:rPr lang="en-US" sz="1600" dirty="0">
                <a:latin typeface="Arial"/>
                <a:cs typeface="Arial"/>
              </a:rPr>
              <a:t> </a:t>
            </a:r>
            <a:r>
              <a:rPr lang="en-US" sz="1600" dirty="0" err="1">
                <a:latin typeface="Arial"/>
                <a:cs typeface="Arial"/>
              </a:rPr>
              <a:t>химического</a:t>
            </a:r>
            <a:r>
              <a:rPr lang="en-US" sz="1600" dirty="0">
                <a:latin typeface="Arial"/>
                <a:cs typeface="Arial"/>
              </a:rPr>
              <a:t> </a:t>
            </a:r>
            <a:r>
              <a:rPr lang="en-US" sz="1600" dirty="0" err="1">
                <a:latin typeface="Arial"/>
                <a:cs typeface="Arial"/>
              </a:rPr>
              <a:t>или</a:t>
            </a:r>
            <a:r>
              <a:rPr lang="en-US" sz="1600" dirty="0">
                <a:latin typeface="Arial"/>
                <a:cs typeface="Arial"/>
              </a:rPr>
              <a:t> </a:t>
            </a:r>
            <a:r>
              <a:rPr lang="en-US" sz="1600" dirty="0" err="1">
                <a:latin typeface="Arial"/>
                <a:cs typeface="Arial"/>
              </a:rPr>
              <a:t>бактериологического</a:t>
            </a:r>
            <a:r>
              <a:rPr lang="en-US" sz="1600" dirty="0">
                <a:latin typeface="Arial"/>
                <a:cs typeface="Arial"/>
              </a:rPr>
              <a:t> </a:t>
            </a:r>
            <a:r>
              <a:rPr lang="en-US" sz="1600" dirty="0" err="1">
                <a:latin typeface="Arial"/>
                <a:cs typeface="Arial"/>
              </a:rPr>
              <a:t>оружия</a:t>
            </a:r>
            <a:r>
              <a:rPr lang="en-US" sz="1600" dirty="0">
                <a:latin typeface="Arial"/>
                <a:cs typeface="Arial"/>
              </a:rPr>
              <a:t> </a:t>
            </a:r>
            <a:r>
              <a:rPr lang="en-US" sz="1600" dirty="0" err="1">
                <a:latin typeface="Arial"/>
                <a:cs typeface="Arial"/>
              </a:rPr>
              <a:t>необходимо</a:t>
            </a:r>
            <a:r>
              <a:rPr lang="en-US" sz="1600" dirty="0">
                <a:latin typeface="Arial"/>
                <a:cs typeface="Arial"/>
              </a:rPr>
              <a:t>:</a:t>
            </a:r>
            <a:endParaRPr lang="ru-RU" sz="1600" dirty="0">
              <a:latin typeface="Arial"/>
              <a:cs typeface="Arial"/>
            </a:endParaRPr>
          </a:p>
          <a:p>
            <a:pPr lvl="0"/>
            <a:r>
              <a:rPr lang="en-US" sz="1600" dirty="0" err="1">
                <a:latin typeface="Arial"/>
                <a:cs typeface="Arial"/>
              </a:rPr>
              <a:t>для</a:t>
            </a:r>
            <a:r>
              <a:rPr lang="en-US" sz="1600" dirty="0">
                <a:latin typeface="Arial"/>
                <a:cs typeface="Arial"/>
              </a:rPr>
              <a:t> </a:t>
            </a:r>
            <a:r>
              <a:rPr lang="en-US" sz="1600" dirty="0" err="1">
                <a:latin typeface="Arial"/>
                <a:cs typeface="Arial"/>
              </a:rPr>
              <a:t>личной</a:t>
            </a:r>
            <a:r>
              <a:rPr lang="en-US" sz="1600" dirty="0">
                <a:latin typeface="Arial"/>
                <a:cs typeface="Arial"/>
              </a:rPr>
              <a:t> </a:t>
            </a:r>
            <a:r>
              <a:rPr lang="en-US" sz="1600" dirty="0" err="1">
                <a:latin typeface="Arial"/>
                <a:cs typeface="Arial"/>
              </a:rPr>
              <a:t>защиты</a:t>
            </a:r>
            <a:r>
              <a:rPr lang="en-US" sz="1600" dirty="0">
                <a:latin typeface="Arial"/>
                <a:cs typeface="Arial"/>
              </a:rPr>
              <a:t> </a:t>
            </a:r>
            <a:r>
              <a:rPr lang="en-US" sz="1600" dirty="0" err="1">
                <a:latin typeface="Arial"/>
                <a:cs typeface="Arial"/>
              </a:rPr>
              <a:t>использовать</a:t>
            </a:r>
            <a:r>
              <a:rPr lang="en-US" sz="1600" dirty="0">
                <a:latin typeface="Arial"/>
                <a:cs typeface="Arial"/>
              </a:rPr>
              <a:t> </a:t>
            </a:r>
            <a:r>
              <a:rPr lang="en-US" sz="1600" dirty="0" err="1">
                <a:latin typeface="Arial"/>
                <a:cs typeface="Arial"/>
              </a:rPr>
              <a:t>специальные</a:t>
            </a:r>
            <a:r>
              <a:rPr lang="en-US" sz="1600" dirty="0">
                <a:latin typeface="Arial"/>
                <a:cs typeface="Arial"/>
              </a:rPr>
              <a:t> </a:t>
            </a:r>
            <a:r>
              <a:rPr lang="en-US" sz="1600" dirty="0" err="1">
                <a:latin typeface="Arial"/>
                <a:cs typeface="Arial"/>
              </a:rPr>
              <a:t>средства</a:t>
            </a:r>
            <a:r>
              <a:rPr lang="en-US" sz="1600" dirty="0">
                <a:latin typeface="Arial"/>
                <a:cs typeface="Arial"/>
              </a:rPr>
              <a:t> </a:t>
            </a:r>
            <a:r>
              <a:rPr lang="en-US" sz="1600" dirty="0" err="1">
                <a:latin typeface="Arial"/>
                <a:cs typeface="Arial"/>
              </a:rPr>
              <a:t>защиты</a:t>
            </a:r>
            <a:r>
              <a:rPr lang="en-US" sz="1600" dirty="0">
                <a:latin typeface="Arial"/>
                <a:cs typeface="Arial"/>
              </a:rPr>
              <a:t>:</a:t>
            </a:r>
            <a:endParaRPr lang="ru-RU" sz="1600" dirty="0">
              <a:latin typeface="Arial"/>
              <a:cs typeface="Arial"/>
            </a:endParaRPr>
          </a:p>
          <a:p>
            <a:pPr lvl="1"/>
            <a:r>
              <a:rPr lang="en-US" sz="1600" dirty="0" err="1">
                <a:latin typeface="Arial"/>
                <a:cs typeface="Arial"/>
              </a:rPr>
              <a:t>противогаз</a:t>
            </a:r>
            <a:r>
              <a:rPr lang="en-US" sz="1600" dirty="0">
                <a:latin typeface="Arial"/>
                <a:cs typeface="Arial"/>
              </a:rPr>
              <a:t>, </a:t>
            </a:r>
            <a:r>
              <a:rPr lang="en-US" sz="1600" dirty="0" err="1">
                <a:latin typeface="Arial"/>
                <a:cs typeface="Arial"/>
              </a:rPr>
              <a:t>костюм</a:t>
            </a:r>
            <a:r>
              <a:rPr lang="en-US" sz="1600" dirty="0">
                <a:latin typeface="Arial"/>
                <a:cs typeface="Arial"/>
              </a:rPr>
              <a:t> </a:t>
            </a:r>
            <a:r>
              <a:rPr lang="en-US" sz="1600" dirty="0" err="1">
                <a:latin typeface="Arial"/>
                <a:cs typeface="Arial"/>
              </a:rPr>
              <a:t>защитный</a:t>
            </a:r>
            <a:r>
              <a:rPr lang="en-US" sz="1600" dirty="0">
                <a:latin typeface="Arial"/>
                <a:cs typeface="Arial"/>
              </a:rPr>
              <a:t> КЗС </a:t>
            </a:r>
            <a:r>
              <a:rPr lang="en-US" sz="1600" dirty="0" err="1">
                <a:latin typeface="Arial"/>
                <a:cs typeface="Arial"/>
              </a:rPr>
              <a:t>или</a:t>
            </a:r>
            <a:r>
              <a:rPr lang="en-US" sz="1600" dirty="0">
                <a:latin typeface="Arial"/>
                <a:cs typeface="Arial"/>
              </a:rPr>
              <a:t> ОЗК,</a:t>
            </a:r>
            <a:endParaRPr lang="ru-RU" sz="1600" dirty="0">
              <a:latin typeface="Arial"/>
              <a:cs typeface="Arial"/>
            </a:endParaRPr>
          </a:p>
          <a:p>
            <a:pPr lvl="0"/>
            <a:r>
              <a:rPr lang="en-US" sz="1600" dirty="0" err="1">
                <a:latin typeface="Arial"/>
                <a:cs typeface="Arial"/>
              </a:rPr>
              <a:t>немедленно</a:t>
            </a:r>
            <a:r>
              <a:rPr lang="en-US" sz="1600" dirty="0">
                <a:latin typeface="Arial"/>
                <a:cs typeface="Arial"/>
              </a:rPr>
              <a:t> </a:t>
            </a:r>
            <a:r>
              <a:rPr lang="en-US" sz="1600" dirty="0" err="1">
                <a:latin typeface="Arial"/>
                <a:cs typeface="Arial"/>
              </a:rPr>
              <a:t>известить</a:t>
            </a:r>
            <a:r>
              <a:rPr lang="en-US" sz="1600" dirty="0">
                <a:latin typeface="Arial"/>
                <a:cs typeface="Arial"/>
              </a:rPr>
              <a:t> </a:t>
            </a:r>
            <a:r>
              <a:rPr lang="en-US" sz="1600" dirty="0" err="1">
                <a:latin typeface="Arial"/>
                <a:cs typeface="Arial"/>
              </a:rPr>
              <a:t>окружающее</a:t>
            </a:r>
            <a:r>
              <a:rPr lang="en-US" sz="1600" dirty="0">
                <a:latin typeface="Arial"/>
                <a:cs typeface="Arial"/>
              </a:rPr>
              <a:t> </a:t>
            </a:r>
            <a:r>
              <a:rPr lang="en-US" sz="1600" dirty="0" err="1">
                <a:latin typeface="Arial"/>
                <a:cs typeface="Arial"/>
              </a:rPr>
              <a:t>вас</a:t>
            </a:r>
            <a:r>
              <a:rPr lang="en-US" sz="1600" dirty="0">
                <a:latin typeface="Arial"/>
                <a:cs typeface="Arial"/>
              </a:rPr>
              <a:t> </a:t>
            </a:r>
            <a:r>
              <a:rPr lang="en-US" sz="1600" dirty="0" err="1">
                <a:latin typeface="Arial"/>
                <a:cs typeface="Arial"/>
              </a:rPr>
              <a:t>население</a:t>
            </a:r>
            <a:r>
              <a:rPr lang="en-US" sz="1600" dirty="0">
                <a:latin typeface="Arial"/>
                <a:cs typeface="Arial"/>
              </a:rPr>
              <a:t> </a:t>
            </a:r>
            <a:r>
              <a:rPr lang="en-US" sz="1600" dirty="0" err="1">
                <a:latin typeface="Arial"/>
                <a:cs typeface="Arial"/>
              </a:rPr>
              <a:t>и</a:t>
            </a:r>
            <a:r>
              <a:rPr lang="en-US" sz="1600" dirty="0">
                <a:latin typeface="Arial"/>
                <a:cs typeface="Arial"/>
              </a:rPr>
              <a:t> </a:t>
            </a:r>
            <a:r>
              <a:rPr lang="en-US" sz="1600" dirty="0" err="1">
                <a:latin typeface="Arial"/>
                <a:cs typeface="Arial"/>
              </a:rPr>
              <a:t>ближайший</a:t>
            </a:r>
            <a:r>
              <a:rPr lang="en-US" sz="1600" dirty="0">
                <a:latin typeface="Arial"/>
                <a:cs typeface="Arial"/>
              </a:rPr>
              <a:t> </a:t>
            </a:r>
            <a:r>
              <a:rPr lang="en-US" sz="1600" dirty="0" err="1">
                <a:latin typeface="Arial"/>
                <a:cs typeface="Arial"/>
              </a:rPr>
              <a:t>штаб</a:t>
            </a:r>
            <a:r>
              <a:rPr lang="en-US" sz="1600" dirty="0">
                <a:latin typeface="Arial"/>
                <a:cs typeface="Arial"/>
              </a:rPr>
              <a:t> ГЗ,</a:t>
            </a:r>
            <a:endParaRPr lang="ru-RU" sz="1600" dirty="0">
              <a:latin typeface="Arial"/>
              <a:cs typeface="Arial"/>
            </a:endParaRPr>
          </a:p>
          <a:p>
            <a:r>
              <a:rPr lang="en-US" sz="1600" dirty="0" err="1">
                <a:latin typeface="Arial"/>
                <a:cs typeface="Arial"/>
              </a:rPr>
              <a:t>в</a:t>
            </a:r>
            <a:r>
              <a:rPr lang="en-US" sz="1600" dirty="0">
                <a:latin typeface="Arial"/>
                <a:cs typeface="Arial"/>
              </a:rPr>
              <a:t> </a:t>
            </a:r>
            <a:r>
              <a:rPr lang="en-US" sz="1600" dirty="0" err="1">
                <a:latin typeface="Arial"/>
                <a:cs typeface="Arial"/>
              </a:rPr>
              <a:t>кратчайший</a:t>
            </a:r>
            <a:r>
              <a:rPr lang="en-US" sz="1600" dirty="0">
                <a:latin typeface="Arial"/>
                <a:cs typeface="Arial"/>
              </a:rPr>
              <a:t> </a:t>
            </a:r>
            <a:r>
              <a:rPr lang="en-US" sz="1600" dirty="0" err="1">
                <a:latin typeface="Arial"/>
                <a:cs typeface="Arial"/>
              </a:rPr>
              <a:t>срок</a:t>
            </a:r>
            <a:r>
              <a:rPr lang="en-US" sz="1600" dirty="0">
                <a:latin typeface="Arial"/>
                <a:cs typeface="Arial"/>
              </a:rPr>
              <a:t> </a:t>
            </a:r>
            <a:r>
              <a:rPr lang="en-US" sz="1600" dirty="0" err="1">
                <a:latin typeface="Arial"/>
                <a:cs typeface="Arial"/>
              </a:rPr>
              <a:t>покинуть</a:t>
            </a:r>
            <a:r>
              <a:rPr lang="en-US" sz="1600" dirty="0">
                <a:latin typeface="Arial"/>
                <a:cs typeface="Arial"/>
              </a:rPr>
              <a:t> </a:t>
            </a:r>
            <a:r>
              <a:rPr lang="en-US" sz="1600" dirty="0" err="1">
                <a:latin typeface="Arial"/>
                <a:cs typeface="Arial"/>
              </a:rPr>
              <a:t>опасную</a:t>
            </a:r>
            <a:r>
              <a:rPr lang="en-US" sz="1600" dirty="0">
                <a:latin typeface="Arial"/>
                <a:cs typeface="Arial"/>
              </a:rPr>
              <a:t> </a:t>
            </a:r>
            <a:r>
              <a:rPr lang="en-US" sz="1600" dirty="0" err="1">
                <a:latin typeface="Arial"/>
                <a:cs typeface="Arial"/>
              </a:rPr>
              <a:t>зону</a:t>
            </a:r>
            <a:r>
              <a:rPr lang="en-US" sz="1600" dirty="0">
                <a:latin typeface="Arial"/>
                <a:cs typeface="Arial"/>
              </a:rPr>
              <a:t>.</a:t>
            </a:r>
            <a:endParaRPr lang="ru-RU" sz="1600" dirty="0">
              <a:latin typeface="Arial"/>
              <a:cs typeface="Arial"/>
            </a:endParaRPr>
          </a:p>
          <a:p>
            <a:pPr marL="457200" indent="-342900">
              <a:buFont typeface="+mj-lt"/>
              <a:buAutoNum type="arabicPeriod"/>
            </a:pPr>
            <a:endParaRPr lang="ru-RU" sz="1600" dirty="0">
              <a:latin typeface="Arial"/>
              <a:cs typeface="Arial"/>
            </a:endParaRPr>
          </a:p>
        </p:txBody>
      </p:sp>
      <p:pic>
        <p:nvPicPr>
          <p:cNvPr id="5" name="Изображение 4" descr="92a1f53205e6e4141ea47fd7f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763" y="2292350"/>
            <a:ext cx="3952875" cy="2781300"/>
          </a:xfrm>
          <a:prstGeom prst="rect">
            <a:avLst/>
          </a:prstGeom>
        </p:spPr>
      </p:pic>
    </p:spTree>
    <p:extLst>
      <p:ext uri="{BB962C8B-B14F-4D97-AF65-F5344CB8AC3E}">
        <p14:creationId xmlns:p14="http://schemas.microsoft.com/office/powerpoint/2010/main" val="3365324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Autofit/>
          </a:bodyPr>
          <a:lstStyle/>
          <a:p>
            <a:r>
              <a:rPr lang="en-US" sz="2800" b="1" dirty="0" err="1"/>
              <a:t>Выживание</a:t>
            </a:r>
            <a:r>
              <a:rPr lang="en-US" sz="2800" b="1" dirty="0"/>
              <a:t> </a:t>
            </a:r>
            <a:r>
              <a:rPr lang="en-US" sz="2800" b="1" dirty="0" err="1"/>
              <a:t>в</a:t>
            </a:r>
            <a:r>
              <a:rPr lang="en-US" sz="2800" b="1" dirty="0"/>
              <a:t> </a:t>
            </a:r>
            <a:r>
              <a:rPr lang="en-US" sz="2800" b="1" dirty="0" err="1"/>
              <a:t>зоне</a:t>
            </a:r>
            <a:r>
              <a:rPr lang="en-US" sz="2800" b="1" dirty="0"/>
              <a:t> </a:t>
            </a:r>
            <a:r>
              <a:rPr lang="en-US" sz="2800" b="1" dirty="0" err="1"/>
              <a:t>боевых</a:t>
            </a:r>
            <a:r>
              <a:rPr lang="en-US" sz="2800" b="1" dirty="0"/>
              <a:t> </a:t>
            </a:r>
            <a:r>
              <a:rPr lang="en-US" sz="2800" b="1" dirty="0" err="1"/>
              <a:t>действий</a:t>
            </a:r>
            <a:r>
              <a:rPr lang="en-US" sz="2800" b="1" dirty="0"/>
              <a:t>. </a:t>
            </a:r>
            <a:br>
              <a:rPr lang="ru-RU" sz="2800" dirty="0"/>
            </a:br>
            <a:r>
              <a:rPr lang="en-US" sz="2800" b="1" dirty="0" err="1"/>
              <a:t>Осторожно</a:t>
            </a:r>
            <a:r>
              <a:rPr lang="en-US" sz="2800" b="1" dirty="0"/>
              <a:t>, </a:t>
            </a:r>
            <a:r>
              <a:rPr lang="en-US" sz="2800" b="1" dirty="0" err="1"/>
              <a:t>оружие</a:t>
            </a:r>
            <a:r>
              <a:rPr lang="en-US" sz="2800" b="1" dirty="0"/>
              <a:t>!</a:t>
            </a:r>
            <a:endParaRPr lang="ru-RU" sz="2800" dirty="0"/>
          </a:p>
        </p:txBody>
      </p:sp>
      <p:sp>
        <p:nvSpPr>
          <p:cNvPr id="4" name="Содержимое 3"/>
          <p:cNvSpPr>
            <a:spLocks noGrp="1"/>
          </p:cNvSpPr>
          <p:nvPr>
            <p:ph sz="half" idx="2"/>
          </p:nvPr>
        </p:nvSpPr>
        <p:spPr>
          <a:xfrm>
            <a:off x="304800" y="1625600"/>
            <a:ext cx="4161516" cy="4500562"/>
          </a:xfrm>
        </p:spPr>
        <p:txBody>
          <a:bodyPr>
            <a:normAutofit fontScale="77500" lnSpcReduction="20000"/>
          </a:bodyPr>
          <a:lstStyle/>
          <a:p>
            <a:r>
              <a:rPr lang="en-US" dirty="0" err="1">
                <a:latin typeface="Arial"/>
                <a:cs typeface="Arial"/>
              </a:rPr>
              <a:t>Поднимая</a:t>
            </a:r>
            <a:r>
              <a:rPr lang="en-US" dirty="0">
                <a:latin typeface="Arial"/>
                <a:cs typeface="Arial"/>
              </a:rPr>
              <a:t> </a:t>
            </a:r>
            <a:r>
              <a:rPr lang="en-US" dirty="0" err="1">
                <a:latin typeface="Arial"/>
                <a:cs typeface="Arial"/>
              </a:rPr>
              <a:t>автомат</a:t>
            </a:r>
            <a:r>
              <a:rPr lang="en-US" dirty="0">
                <a:latin typeface="Arial"/>
                <a:cs typeface="Arial"/>
              </a:rPr>
              <a:t> </a:t>
            </a:r>
            <a:r>
              <a:rPr lang="en-US" dirty="0" err="1">
                <a:latin typeface="Arial"/>
                <a:cs typeface="Arial"/>
              </a:rPr>
              <a:t>или</a:t>
            </a:r>
            <a:r>
              <a:rPr lang="en-US" dirty="0">
                <a:latin typeface="Arial"/>
                <a:cs typeface="Arial"/>
              </a:rPr>
              <a:t> </a:t>
            </a:r>
            <a:r>
              <a:rPr lang="en-US" dirty="0" err="1">
                <a:latin typeface="Arial"/>
                <a:cs typeface="Arial"/>
              </a:rPr>
              <a:t>пистолет</a:t>
            </a:r>
            <a:r>
              <a:rPr lang="en-US" dirty="0">
                <a:latin typeface="Arial"/>
                <a:cs typeface="Arial"/>
              </a:rPr>
              <a:t>, </a:t>
            </a:r>
            <a:r>
              <a:rPr lang="en-US" dirty="0" err="1">
                <a:latin typeface="Arial"/>
                <a:cs typeface="Arial"/>
              </a:rPr>
              <a:t>никогда</a:t>
            </a:r>
            <a:r>
              <a:rPr lang="en-US" dirty="0">
                <a:latin typeface="Arial"/>
                <a:cs typeface="Arial"/>
              </a:rPr>
              <a:t> </a:t>
            </a:r>
            <a:r>
              <a:rPr lang="en-US" dirty="0" err="1">
                <a:latin typeface="Arial"/>
                <a:cs typeface="Arial"/>
              </a:rPr>
              <a:t>не</a:t>
            </a:r>
            <a:r>
              <a:rPr lang="en-US" dirty="0">
                <a:latin typeface="Arial"/>
                <a:cs typeface="Arial"/>
              </a:rPr>
              <a:t> </a:t>
            </a:r>
            <a:r>
              <a:rPr lang="en-US" dirty="0" err="1">
                <a:latin typeface="Arial"/>
                <a:cs typeface="Arial"/>
              </a:rPr>
              <a:t>направляйте</a:t>
            </a:r>
            <a:r>
              <a:rPr lang="en-US" dirty="0">
                <a:latin typeface="Arial"/>
                <a:cs typeface="Arial"/>
              </a:rPr>
              <a:t> </a:t>
            </a:r>
            <a:r>
              <a:rPr lang="en-US" dirty="0" err="1">
                <a:latin typeface="Arial"/>
                <a:cs typeface="Arial"/>
              </a:rPr>
              <a:t>его</a:t>
            </a:r>
            <a:r>
              <a:rPr lang="en-US" dirty="0">
                <a:latin typeface="Arial"/>
                <a:cs typeface="Arial"/>
              </a:rPr>
              <a:t> </a:t>
            </a:r>
            <a:r>
              <a:rPr lang="en-US" dirty="0" err="1">
                <a:latin typeface="Arial"/>
                <a:cs typeface="Arial"/>
              </a:rPr>
              <a:t>в</a:t>
            </a:r>
            <a:r>
              <a:rPr lang="en-US" dirty="0">
                <a:latin typeface="Arial"/>
                <a:cs typeface="Arial"/>
              </a:rPr>
              <a:t> </a:t>
            </a:r>
            <a:r>
              <a:rPr lang="en-US" dirty="0" err="1">
                <a:latin typeface="Arial"/>
                <a:cs typeface="Arial"/>
              </a:rPr>
              <a:t>свою</a:t>
            </a:r>
            <a:r>
              <a:rPr lang="en-US" dirty="0">
                <a:latin typeface="Arial"/>
                <a:cs typeface="Arial"/>
              </a:rPr>
              <a:t> </a:t>
            </a:r>
            <a:r>
              <a:rPr lang="en-US" dirty="0" err="1">
                <a:latin typeface="Arial"/>
                <a:cs typeface="Arial"/>
              </a:rPr>
              <a:t>сторону</a:t>
            </a:r>
            <a:r>
              <a:rPr lang="en-US" dirty="0">
                <a:latin typeface="Arial"/>
                <a:cs typeface="Arial"/>
              </a:rPr>
              <a:t> </a:t>
            </a:r>
            <a:r>
              <a:rPr lang="en-US" dirty="0" err="1">
                <a:latin typeface="Arial"/>
                <a:cs typeface="Arial"/>
              </a:rPr>
              <a:t>или</a:t>
            </a:r>
            <a:r>
              <a:rPr lang="en-US" dirty="0">
                <a:latin typeface="Arial"/>
                <a:cs typeface="Arial"/>
              </a:rPr>
              <a:t> </a:t>
            </a:r>
            <a:r>
              <a:rPr lang="en-US" dirty="0" err="1">
                <a:latin typeface="Arial"/>
                <a:cs typeface="Arial"/>
              </a:rPr>
              <a:t>в</a:t>
            </a:r>
            <a:r>
              <a:rPr lang="en-US" dirty="0">
                <a:latin typeface="Arial"/>
                <a:cs typeface="Arial"/>
              </a:rPr>
              <a:t> </a:t>
            </a:r>
            <a:r>
              <a:rPr lang="en-US" dirty="0" err="1">
                <a:latin typeface="Arial"/>
                <a:cs typeface="Arial"/>
              </a:rPr>
              <a:t>сторону</a:t>
            </a:r>
            <a:r>
              <a:rPr lang="en-US" dirty="0">
                <a:latin typeface="Arial"/>
                <a:cs typeface="Arial"/>
              </a:rPr>
              <a:t> </a:t>
            </a:r>
            <a:r>
              <a:rPr lang="en-US" dirty="0" err="1">
                <a:latin typeface="Arial"/>
                <a:cs typeface="Arial"/>
              </a:rPr>
              <a:t>людей</a:t>
            </a:r>
            <a:r>
              <a:rPr lang="en-US" dirty="0">
                <a:latin typeface="Arial"/>
                <a:cs typeface="Arial"/>
              </a:rPr>
              <a:t>! </a:t>
            </a:r>
            <a:r>
              <a:rPr lang="en-US" dirty="0" err="1">
                <a:latin typeface="Arial"/>
                <a:cs typeface="Arial"/>
              </a:rPr>
              <a:t>Только</a:t>
            </a:r>
            <a:r>
              <a:rPr lang="en-US" dirty="0">
                <a:latin typeface="Arial"/>
                <a:cs typeface="Arial"/>
              </a:rPr>
              <a:t> </a:t>
            </a:r>
            <a:r>
              <a:rPr lang="en-US" dirty="0" err="1">
                <a:latin typeface="Arial"/>
                <a:cs typeface="Arial"/>
              </a:rPr>
              <a:t>стволом</a:t>
            </a:r>
            <a:r>
              <a:rPr lang="en-US" dirty="0">
                <a:latin typeface="Arial"/>
                <a:cs typeface="Arial"/>
              </a:rPr>
              <a:t> </a:t>
            </a:r>
            <a:r>
              <a:rPr lang="en-US" dirty="0" err="1">
                <a:latin typeface="Arial"/>
                <a:cs typeface="Arial"/>
              </a:rPr>
              <a:t>в</a:t>
            </a:r>
            <a:r>
              <a:rPr lang="en-US" dirty="0">
                <a:latin typeface="Arial"/>
                <a:cs typeface="Arial"/>
              </a:rPr>
              <a:t> </a:t>
            </a:r>
            <a:r>
              <a:rPr lang="en-US" dirty="0" err="1">
                <a:latin typeface="Arial"/>
                <a:cs typeface="Arial"/>
              </a:rPr>
              <a:t>землю</a:t>
            </a:r>
            <a:r>
              <a:rPr lang="en-US" dirty="0">
                <a:latin typeface="Arial"/>
                <a:cs typeface="Arial"/>
              </a:rPr>
              <a:t>!</a:t>
            </a:r>
            <a:r>
              <a:rPr lang="ru-RU" dirty="0">
                <a:latin typeface="Arial"/>
                <a:cs typeface="Arial"/>
              </a:rPr>
              <a:t> </a:t>
            </a:r>
          </a:p>
          <a:p>
            <a:r>
              <a:rPr lang="en-US" dirty="0">
                <a:latin typeface="Arial"/>
                <a:cs typeface="Arial"/>
              </a:rPr>
              <a:t>ГРАНАТЫ </a:t>
            </a:r>
            <a:r>
              <a:rPr lang="en-US" dirty="0" err="1">
                <a:latin typeface="Arial"/>
                <a:cs typeface="Arial"/>
              </a:rPr>
              <a:t>и</a:t>
            </a:r>
            <a:r>
              <a:rPr lang="en-US" dirty="0">
                <a:latin typeface="Arial"/>
                <a:cs typeface="Arial"/>
              </a:rPr>
              <a:t> </a:t>
            </a:r>
            <a:r>
              <a:rPr lang="en-US" dirty="0" err="1">
                <a:latin typeface="Arial"/>
                <a:cs typeface="Arial"/>
              </a:rPr>
              <a:t>похожие</a:t>
            </a:r>
            <a:r>
              <a:rPr lang="en-US" dirty="0">
                <a:latin typeface="Arial"/>
                <a:cs typeface="Arial"/>
              </a:rPr>
              <a:t> </a:t>
            </a:r>
            <a:r>
              <a:rPr lang="en-US" dirty="0" err="1">
                <a:latin typeface="Arial"/>
                <a:cs typeface="Arial"/>
              </a:rPr>
              <a:t>на</a:t>
            </a:r>
            <a:r>
              <a:rPr lang="en-US" dirty="0">
                <a:latin typeface="Arial"/>
                <a:cs typeface="Arial"/>
              </a:rPr>
              <a:t> </a:t>
            </a:r>
            <a:r>
              <a:rPr lang="en-US" dirty="0" err="1">
                <a:latin typeface="Arial"/>
                <a:cs typeface="Arial"/>
              </a:rPr>
              <a:t>них</a:t>
            </a:r>
            <a:r>
              <a:rPr lang="en-US" dirty="0">
                <a:latin typeface="Arial"/>
                <a:cs typeface="Arial"/>
              </a:rPr>
              <a:t> </a:t>
            </a:r>
            <a:r>
              <a:rPr lang="en-US" dirty="0" err="1">
                <a:latin typeface="Arial"/>
                <a:cs typeface="Arial"/>
              </a:rPr>
              <a:t>предметы</a:t>
            </a:r>
            <a:r>
              <a:rPr lang="en-US" dirty="0">
                <a:latin typeface="Arial"/>
                <a:cs typeface="Arial"/>
              </a:rPr>
              <a:t> ТРОГАТЬ НЕЛЬЗЯ!</a:t>
            </a:r>
            <a:r>
              <a:rPr lang="ru-RU" dirty="0">
                <a:latin typeface="Arial"/>
                <a:cs typeface="Arial"/>
              </a:rPr>
              <a:t> </a:t>
            </a:r>
          </a:p>
          <a:p>
            <a:r>
              <a:rPr lang="en-US" dirty="0" err="1">
                <a:latin typeface="Arial"/>
                <a:cs typeface="Arial"/>
              </a:rPr>
              <a:t>Незнакомые</a:t>
            </a:r>
            <a:r>
              <a:rPr lang="en-US" dirty="0">
                <a:latin typeface="Arial"/>
                <a:cs typeface="Arial"/>
              </a:rPr>
              <a:t> </a:t>
            </a:r>
            <a:r>
              <a:rPr lang="en-US" dirty="0" err="1">
                <a:latin typeface="Arial"/>
                <a:cs typeface="Arial"/>
              </a:rPr>
              <a:t>предметы</a:t>
            </a:r>
            <a:r>
              <a:rPr lang="en-US" dirty="0">
                <a:latin typeface="Arial"/>
                <a:cs typeface="Arial"/>
              </a:rPr>
              <a:t>, </a:t>
            </a:r>
            <a:r>
              <a:rPr lang="en-US" dirty="0" err="1">
                <a:latin typeface="Arial"/>
                <a:cs typeface="Arial"/>
              </a:rPr>
              <a:t>как</a:t>
            </a:r>
            <a:r>
              <a:rPr lang="en-US" dirty="0">
                <a:latin typeface="Arial"/>
                <a:cs typeface="Arial"/>
              </a:rPr>
              <a:t> </a:t>
            </a:r>
            <a:r>
              <a:rPr lang="en-US" dirty="0" err="1">
                <a:latin typeface="Arial"/>
                <a:cs typeface="Arial"/>
              </a:rPr>
              <a:t>бы</a:t>
            </a:r>
            <a:r>
              <a:rPr lang="en-US" dirty="0">
                <a:latin typeface="Arial"/>
                <a:cs typeface="Arial"/>
              </a:rPr>
              <a:t> </a:t>
            </a:r>
            <a:r>
              <a:rPr lang="en-US" dirty="0" err="1">
                <a:latin typeface="Arial"/>
                <a:cs typeface="Arial"/>
              </a:rPr>
              <a:t>они</a:t>
            </a:r>
            <a:r>
              <a:rPr lang="en-US" dirty="0">
                <a:latin typeface="Arial"/>
                <a:cs typeface="Arial"/>
              </a:rPr>
              <a:t> </a:t>
            </a:r>
            <a:r>
              <a:rPr lang="en-US" dirty="0" err="1">
                <a:latin typeface="Arial"/>
                <a:cs typeface="Arial"/>
              </a:rPr>
              <a:t>соблазнительно</a:t>
            </a:r>
            <a:r>
              <a:rPr lang="en-US" dirty="0">
                <a:latin typeface="Arial"/>
                <a:cs typeface="Arial"/>
              </a:rPr>
              <a:t> </a:t>
            </a:r>
            <a:r>
              <a:rPr lang="en-US" dirty="0" err="1">
                <a:latin typeface="Arial"/>
                <a:cs typeface="Arial"/>
              </a:rPr>
              <a:t>ни</a:t>
            </a:r>
            <a:r>
              <a:rPr lang="en-US" dirty="0">
                <a:latin typeface="Arial"/>
                <a:cs typeface="Arial"/>
              </a:rPr>
              <a:t> </a:t>
            </a:r>
            <a:r>
              <a:rPr lang="en-US" dirty="0" err="1">
                <a:latin typeface="Arial"/>
                <a:cs typeface="Arial"/>
              </a:rPr>
              <a:t>выглядели</a:t>
            </a:r>
            <a:r>
              <a:rPr lang="en-US" dirty="0">
                <a:latin typeface="Arial"/>
                <a:cs typeface="Arial"/>
              </a:rPr>
              <a:t>, </a:t>
            </a:r>
            <a:r>
              <a:rPr lang="en-US" dirty="0" err="1">
                <a:latin typeface="Arial"/>
                <a:cs typeface="Arial"/>
              </a:rPr>
              <a:t>поднимать</a:t>
            </a:r>
            <a:r>
              <a:rPr lang="en-US" dirty="0">
                <a:latin typeface="Arial"/>
                <a:cs typeface="Arial"/>
              </a:rPr>
              <a:t> </a:t>
            </a:r>
            <a:r>
              <a:rPr lang="en-US" dirty="0" err="1">
                <a:latin typeface="Arial"/>
                <a:cs typeface="Arial"/>
              </a:rPr>
              <a:t>нельзя</a:t>
            </a:r>
            <a:r>
              <a:rPr lang="en-US" dirty="0">
                <a:latin typeface="Arial"/>
                <a:cs typeface="Arial"/>
              </a:rPr>
              <a:t>. </a:t>
            </a:r>
            <a:endParaRPr lang="ru-RU" dirty="0">
              <a:latin typeface="Arial"/>
              <a:cs typeface="Arial"/>
            </a:endParaRPr>
          </a:p>
          <a:p>
            <a:r>
              <a:rPr lang="en-US" dirty="0" err="1">
                <a:latin typeface="Arial"/>
                <a:cs typeface="Arial"/>
              </a:rPr>
              <a:t>К</a:t>
            </a:r>
            <a:r>
              <a:rPr lang="en-US" dirty="0">
                <a:latin typeface="Arial"/>
                <a:cs typeface="Arial"/>
              </a:rPr>
              <a:t> </a:t>
            </a:r>
            <a:r>
              <a:rPr lang="en-US" dirty="0" err="1">
                <a:latin typeface="Arial"/>
                <a:cs typeface="Arial"/>
              </a:rPr>
              <a:t>снарядам</a:t>
            </a:r>
            <a:r>
              <a:rPr lang="en-US" dirty="0">
                <a:latin typeface="Arial"/>
                <a:cs typeface="Arial"/>
              </a:rPr>
              <a:t> </a:t>
            </a:r>
            <a:r>
              <a:rPr lang="en-US" dirty="0" err="1">
                <a:latin typeface="Arial"/>
                <a:cs typeface="Arial"/>
              </a:rPr>
              <a:t>больших</a:t>
            </a:r>
            <a:r>
              <a:rPr lang="en-US" dirty="0">
                <a:latin typeface="Arial"/>
                <a:cs typeface="Arial"/>
              </a:rPr>
              <a:t> </a:t>
            </a:r>
            <a:r>
              <a:rPr lang="en-US" dirty="0" err="1">
                <a:latin typeface="Arial"/>
                <a:cs typeface="Arial"/>
              </a:rPr>
              <a:t>калибров</a:t>
            </a:r>
            <a:r>
              <a:rPr lang="en-US" dirty="0">
                <a:latin typeface="Arial"/>
                <a:cs typeface="Arial"/>
              </a:rPr>
              <a:t>, </a:t>
            </a:r>
            <a:r>
              <a:rPr lang="en-US" dirty="0" err="1">
                <a:latin typeface="Arial"/>
                <a:cs typeface="Arial"/>
              </a:rPr>
              <a:t>авиабомбам</a:t>
            </a:r>
            <a:r>
              <a:rPr lang="en-US" dirty="0">
                <a:latin typeface="Arial"/>
                <a:cs typeface="Arial"/>
              </a:rPr>
              <a:t> (</a:t>
            </a:r>
            <a:r>
              <a:rPr lang="en-US" dirty="0" err="1">
                <a:latin typeface="Arial"/>
                <a:cs typeface="Arial"/>
              </a:rPr>
              <a:t>в</a:t>
            </a:r>
            <a:r>
              <a:rPr lang="en-US" dirty="0">
                <a:latin typeface="Arial"/>
                <a:cs typeface="Arial"/>
              </a:rPr>
              <a:t> </a:t>
            </a:r>
            <a:r>
              <a:rPr lang="en-US" dirty="0" err="1">
                <a:latin typeface="Arial"/>
                <a:cs typeface="Arial"/>
              </a:rPr>
              <a:t>том</a:t>
            </a:r>
            <a:r>
              <a:rPr lang="en-US" dirty="0">
                <a:latin typeface="Arial"/>
                <a:cs typeface="Arial"/>
              </a:rPr>
              <a:t> </a:t>
            </a:r>
            <a:r>
              <a:rPr lang="en-US" dirty="0" err="1">
                <a:latin typeface="Arial"/>
                <a:cs typeface="Arial"/>
              </a:rPr>
              <a:t>числе</a:t>
            </a:r>
            <a:r>
              <a:rPr lang="en-US" dirty="0">
                <a:latin typeface="Arial"/>
                <a:cs typeface="Arial"/>
              </a:rPr>
              <a:t> </a:t>
            </a:r>
            <a:r>
              <a:rPr lang="en-US" dirty="0" err="1">
                <a:latin typeface="Arial"/>
                <a:cs typeface="Arial"/>
              </a:rPr>
              <a:t>и</a:t>
            </a:r>
            <a:r>
              <a:rPr lang="en-US" dirty="0">
                <a:latin typeface="Arial"/>
                <a:cs typeface="Arial"/>
              </a:rPr>
              <a:t> </a:t>
            </a:r>
            <a:r>
              <a:rPr lang="en-US" dirty="0" err="1">
                <a:latin typeface="Arial"/>
                <a:cs typeface="Arial"/>
              </a:rPr>
              <a:t>к</a:t>
            </a:r>
            <a:r>
              <a:rPr lang="en-US" dirty="0">
                <a:latin typeface="Arial"/>
                <a:cs typeface="Arial"/>
              </a:rPr>
              <a:t> </a:t>
            </a:r>
            <a:r>
              <a:rPr lang="en-US" dirty="0" err="1">
                <a:latin typeface="Arial"/>
                <a:cs typeface="Arial"/>
              </a:rPr>
              <a:t>боеприпасам</a:t>
            </a:r>
            <a:r>
              <a:rPr lang="en-US" dirty="0">
                <a:latin typeface="Arial"/>
                <a:cs typeface="Arial"/>
              </a:rPr>
              <a:t> 1914-1922 </a:t>
            </a:r>
            <a:r>
              <a:rPr lang="en-US" dirty="0" err="1">
                <a:latin typeface="Arial"/>
                <a:cs typeface="Arial"/>
              </a:rPr>
              <a:t>и</a:t>
            </a:r>
            <a:r>
              <a:rPr lang="en-US" dirty="0">
                <a:latin typeface="Arial"/>
                <a:cs typeface="Arial"/>
              </a:rPr>
              <a:t> 1941-1945 </a:t>
            </a:r>
            <a:r>
              <a:rPr lang="en-US" dirty="0" err="1">
                <a:latin typeface="Arial"/>
                <a:cs typeface="Arial"/>
              </a:rPr>
              <a:t>годов</a:t>
            </a:r>
            <a:r>
              <a:rPr lang="en-US" dirty="0">
                <a:latin typeface="Arial"/>
                <a:cs typeface="Arial"/>
              </a:rPr>
              <a:t>), </a:t>
            </a:r>
            <a:r>
              <a:rPr lang="en-US" dirty="0" err="1">
                <a:latin typeface="Arial"/>
                <a:cs typeface="Arial"/>
              </a:rPr>
              <a:t>а</a:t>
            </a:r>
            <a:r>
              <a:rPr lang="en-US" dirty="0">
                <a:latin typeface="Arial"/>
                <a:cs typeface="Arial"/>
              </a:rPr>
              <a:t> </a:t>
            </a:r>
            <a:r>
              <a:rPr lang="en-US" dirty="0" err="1">
                <a:latin typeface="Arial"/>
                <a:cs typeface="Arial"/>
              </a:rPr>
              <a:t>также</a:t>
            </a:r>
            <a:r>
              <a:rPr lang="en-US" dirty="0">
                <a:latin typeface="Arial"/>
                <a:cs typeface="Arial"/>
              </a:rPr>
              <a:t> </a:t>
            </a:r>
            <a:r>
              <a:rPr lang="en-US" dirty="0" err="1">
                <a:latin typeface="Arial"/>
                <a:cs typeface="Arial"/>
              </a:rPr>
              <a:t>к</a:t>
            </a:r>
            <a:r>
              <a:rPr lang="en-US" dirty="0">
                <a:latin typeface="Arial"/>
                <a:cs typeface="Arial"/>
              </a:rPr>
              <a:t> </a:t>
            </a:r>
            <a:r>
              <a:rPr lang="en-US" dirty="0" err="1">
                <a:latin typeface="Arial"/>
                <a:cs typeface="Arial"/>
              </a:rPr>
              <a:t>невзорвавшимся</a:t>
            </a:r>
            <a:r>
              <a:rPr lang="en-US" dirty="0">
                <a:latin typeface="Arial"/>
                <a:cs typeface="Arial"/>
              </a:rPr>
              <a:t> </a:t>
            </a:r>
            <a:r>
              <a:rPr lang="en-US" dirty="0" err="1">
                <a:latin typeface="Arial"/>
                <a:cs typeface="Arial"/>
              </a:rPr>
              <a:t>ракетам</a:t>
            </a:r>
            <a:r>
              <a:rPr lang="en-US" dirty="0">
                <a:latin typeface="Arial"/>
                <a:cs typeface="Arial"/>
              </a:rPr>
              <a:t> </a:t>
            </a:r>
            <a:r>
              <a:rPr lang="en-US" dirty="0" err="1">
                <a:latin typeface="Arial"/>
                <a:cs typeface="Arial"/>
              </a:rPr>
              <a:t>лучше</a:t>
            </a:r>
            <a:r>
              <a:rPr lang="en-US" dirty="0">
                <a:latin typeface="Arial"/>
                <a:cs typeface="Arial"/>
              </a:rPr>
              <a:t> </a:t>
            </a:r>
            <a:r>
              <a:rPr lang="en-US" dirty="0" err="1">
                <a:latin typeface="Arial"/>
                <a:cs typeface="Arial"/>
              </a:rPr>
              <a:t>вообще</a:t>
            </a:r>
            <a:r>
              <a:rPr lang="en-US" dirty="0">
                <a:latin typeface="Arial"/>
                <a:cs typeface="Arial"/>
              </a:rPr>
              <a:t> </a:t>
            </a:r>
            <a:r>
              <a:rPr lang="en-US" dirty="0" err="1">
                <a:latin typeface="Arial"/>
                <a:cs typeface="Arial"/>
              </a:rPr>
              <a:t>не</a:t>
            </a:r>
            <a:r>
              <a:rPr lang="en-US" dirty="0">
                <a:latin typeface="Arial"/>
                <a:cs typeface="Arial"/>
              </a:rPr>
              <a:t> </a:t>
            </a:r>
            <a:r>
              <a:rPr lang="en-US" dirty="0" err="1">
                <a:latin typeface="Arial"/>
                <a:cs typeface="Arial"/>
              </a:rPr>
              <a:t>приближаться</a:t>
            </a:r>
            <a:r>
              <a:rPr lang="ru-RU" dirty="0">
                <a:latin typeface="Arial"/>
                <a:cs typeface="Arial"/>
              </a:rPr>
              <a:t> </a:t>
            </a:r>
          </a:p>
          <a:p>
            <a:r>
              <a:rPr lang="en-US" dirty="0">
                <a:latin typeface="Arial"/>
                <a:cs typeface="Arial"/>
              </a:rPr>
              <a:t>He </a:t>
            </a:r>
            <a:r>
              <a:rPr lang="en-US" dirty="0" err="1">
                <a:latin typeface="Arial"/>
                <a:cs typeface="Arial"/>
              </a:rPr>
              <a:t>стоит</a:t>
            </a:r>
            <a:r>
              <a:rPr lang="en-US" dirty="0">
                <a:latin typeface="Arial"/>
                <a:cs typeface="Arial"/>
              </a:rPr>
              <a:t> </a:t>
            </a:r>
            <a:r>
              <a:rPr lang="en-US" dirty="0" err="1">
                <a:latin typeface="Arial"/>
                <a:cs typeface="Arial"/>
              </a:rPr>
              <a:t>сдвигать</a:t>
            </a:r>
            <a:r>
              <a:rPr lang="en-US" dirty="0">
                <a:latin typeface="Arial"/>
                <a:cs typeface="Arial"/>
              </a:rPr>
              <a:t> </a:t>
            </a:r>
            <a:r>
              <a:rPr lang="en-US" dirty="0" err="1">
                <a:latin typeface="Arial"/>
                <a:cs typeface="Arial"/>
              </a:rPr>
              <a:t>с</a:t>
            </a:r>
            <a:r>
              <a:rPr lang="en-US" dirty="0">
                <a:latin typeface="Arial"/>
                <a:cs typeface="Arial"/>
              </a:rPr>
              <a:t> </a:t>
            </a:r>
            <a:r>
              <a:rPr lang="en-US" dirty="0" err="1">
                <a:latin typeface="Arial"/>
                <a:cs typeface="Arial"/>
              </a:rPr>
              <a:t>места</a:t>
            </a:r>
            <a:r>
              <a:rPr lang="en-US" dirty="0">
                <a:latin typeface="Arial"/>
                <a:cs typeface="Arial"/>
              </a:rPr>
              <a:t> </a:t>
            </a:r>
            <a:r>
              <a:rPr lang="en-US" dirty="0" err="1">
                <a:latin typeface="Arial"/>
                <a:cs typeface="Arial"/>
              </a:rPr>
              <a:t>тела</a:t>
            </a:r>
            <a:r>
              <a:rPr lang="en-US" dirty="0">
                <a:latin typeface="Arial"/>
                <a:cs typeface="Arial"/>
              </a:rPr>
              <a:t> </a:t>
            </a:r>
            <a:r>
              <a:rPr lang="en-US" dirty="0" err="1">
                <a:latin typeface="Arial"/>
                <a:cs typeface="Arial"/>
              </a:rPr>
              <a:t>найденных</a:t>
            </a:r>
            <a:r>
              <a:rPr lang="en-US" dirty="0">
                <a:latin typeface="Arial"/>
                <a:cs typeface="Arial"/>
              </a:rPr>
              <a:t> </a:t>
            </a:r>
            <a:r>
              <a:rPr lang="en-US" dirty="0" err="1">
                <a:latin typeface="Arial"/>
                <a:cs typeface="Arial"/>
              </a:rPr>
              <a:t>вами</a:t>
            </a:r>
            <a:r>
              <a:rPr lang="en-US" dirty="0">
                <a:latin typeface="Arial"/>
                <a:cs typeface="Arial"/>
              </a:rPr>
              <a:t> </a:t>
            </a:r>
            <a:r>
              <a:rPr lang="en-US" dirty="0" err="1">
                <a:latin typeface="Arial"/>
                <a:cs typeface="Arial"/>
              </a:rPr>
              <a:t>на</a:t>
            </a:r>
            <a:r>
              <a:rPr lang="en-US" dirty="0">
                <a:latin typeface="Arial"/>
                <a:cs typeface="Arial"/>
              </a:rPr>
              <a:t> </a:t>
            </a:r>
            <a:r>
              <a:rPr lang="en-US" dirty="0" err="1">
                <a:latin typeface="Arial"/>
                <a:cs typeface="Arial"/>
              </a:rPr>
              <a:t>улицах</a:t>
            </a:r>
            <a:r>
              <a:rPr lang="en-US" dirty="0">
                <a:latin typeface="Arial"/>
                <a:cs typeface="Arial"/>
              </a:rPr>
              <a:t> </a:t>
            </a:r>
            <a:r>
              <a:rPr lang="en-US" dirty="0" err="1">
                <a:latin typeface="Arial"/>
                <a:cs typeface="Arial"/>
              </a:rPr>
              <a:t>и</a:t>
            </a:r>
            <a:r>
              <a:rPr lang="en-US" dirty="0">
                <a:latin typeface="Arial"/>
                <a:cs typeface="Arial"/>
              </a:rPr>
              <a:t> </a:t>
            </a:r>
            <a:r>
              <a:rPr lang="en-US" dirty="0" err="1">
                <a:latin typeface="Arial"/>
                <a:cs typeface="Arial"/>
              </a:rPr>
              <a:t>во</a:t>
            </a:r>
            <a:r>
              <a:rPr lang="en-US" dirty="0">
                <a:latin typeface="Arial"/>
                <a:cs typeface="Arial"/>
              </a:rPr>
              <a:t> </a:t>
            </a:r>
            <a:r>
              <a:rPr lang="en-US" dirty="0" err="1">
                <a:latin typeface="Arial"/>
                <a:cs typeface="Arial"/>
              </a:rPr>
              <a:t>дворах</a:t>
            </a:r>
            <a:r>
              <a:rPr lang="en-US" dirty="0">
                <a:latin typeface="Arial"/>
                <a:cs typeface="Arial"/>
              </a:rPr>
              <a:t> </a:t>
            </a:r>
            <a:r>
              <a:rPr lang="en-US" dirty="0" err="1">
                <a:latin typeface="Arial"/>
                <a:cs typeface="Arial"/>
              </a:rPr>
              <a:t>убитых</a:t>
            </a:r>
            <a:r>
              <a:rPr lang="en-US" dirty="0">
                <a:latin typeface="Arial"/>
                <a:cs typeface="Arial"/>
              </a:rPr>
              <a:t> </a:t>
            </a:r>
            <a:r>
              <a:rPr lang="en-US" dirty="0" err="1">
                <a:latin typeface="Arial"/>
                <a:cs typeface="Arial"/>
              </a:rPr>
              <a:t>и</a:t>
            </a:r>
            <a:r>
              <a:rPr lang="en-US" dirty="0">
                <a:latin typeface="Arial"/>
                <a:cs typeface="Arial"/>
              </a:rPr>
              <a:t> </a:t>
            </a:r>
            <a:r>
              <a:rPr lang="en-US" dirty="0" err="1">
                <a:latin typeface="Arial"/>
                <a:cs typeface="Arial"/>
              </a:rPr>
              <a:t>раненых</a:t>
            </a:r>
            <a:r>
              <a:rPr lang="en-US" dirty="0">
                <a:latin typeface="Arial"/>
                <a:cs typeface="Arial"/>
              </a:rPr>
              <a:t> </a:t>
            </a:r>
            <a:r>
              <a:rPr lang="en-US" dirty="0" err="1">
                <a:latin typeface="Arial"/>
                <a:cs typeface="Arial"/>
              </a:rPr>
              <a:t>людей</a:t>
            </a:r>
            <a:r>
              <a:rPr lang="en-US" dirty="0">
                <a:latin typeface="Arial"/>
                <a:cs typeface="Arial"/>
              </a:rPr>
              <a:t>.</a:t>
            </a:r>
            <a:r>
              <a:rPr lang="ru-RU" dirty="0">
                <a:latin typeface="Arial"/>
                <a:cs typeface="Arial"/>
              </a:rPr>
              <a:t> </a:t>
            </a:r>
          </a:p>
          <a:p>
            <a:r>
              <a:rPr lang="en-US" dirty="0" err="1">
                <a:latin typeface="Arial"/>
                <a:cs typeface="Arial"/>
              </a:rPr>
              <a:t>Любая</a:t>
            </a:r>
            <a:r>
              <a:rPr lang="en-US" dirty="0">
                <a:latin typeface="Arial"/>
                <a:cs typeface="Arial"/>
              </a:rPr>
              <a:t> </a:t>
            </a:r>
            <a:r>
              <a:rPr lang="en-US" dirty="0" err="1">
                <a:latin typeface="Arial"/>
                <a:cs typeface="Arial"/>
              </a:rPr>
              <a:t>растянутая</a:t>
            </a:r>
            <a:r>
              <a:rPr lang="en-US" dirty="0">
                <a:latin typeface="Arial"/>
                <a:cs typeface="Arial"/>
              </a:rPr>
              <a:t> </a:t>
            </a:r>
            <a:r>
              <a:rPr lang="en-US" dirty="0" err="1">
                <a:latin typeface="Arial"/>
                <a:cs typeface="Arial"/>
              </a:rPr>
              <a:t>поперек</a:t>
            </a:r>
            <a:r>
              <a:rPr lang="en-US" dirty="0">
                <a:latin typeface="Arial"/>
                <a:cs typeface="Arial"/>
              </a:rPr>
              <a:t> </a:t>
            </a:r>
            <a:r>
              <a:rPr lang="en-US" dirty="0" err="1">
                <a:latin typeface="Arial"/>
                <a:cs typeface="Arial"/>
              </a:rPr>
              <a:t>дороги</a:t>
            </a:r>
            <a:r>
              <a:rPr lang="en-US" dirty="0">
                <a:latin typeface="Arial"/>
                <a:cs typeface="Arial"/>
              </a:rPr>
              <a:t> </a:t>
            </a:r>
            <a:r>
              <a:rPr lang="en-US" dirty="0" err="1">
                <a:latin typeface="Arial"/>
                <a:cs typeface="Arial"/>
              </a:rPr>
              <a:t>веревка</a:t>
            </a:r>
            <a:r>
              <a:rPr lang="en-US" dirty="0">
                <a:latin typeface="Arial"/>
                <a:cs typeface="Arial"/>
              </a:rPr>
              <a:t>, </a:t>
            </a:r>
            <a:r>
              <a:rPr lang="en-US" dirty="0" err="1">
                <a:latin typeface="Arial"/>
                <a:cs typeface="Arial"/>
              </a:rPr>
              <a:t>проволока</a:t>
            </a:r>
            <a:r>
              <a:rPr lang="en-US" dirty="0">
                <a:latin typeface="Arial"/>
                <a:cs typeface="Arial"/>
              </a:rPr>
              <a:t> </a:t>
            </a:r>
            <a:r>
              <a:rPr lang="en-US" dirty="0" err="1">
                <a:latin typeface="Arial"/>
                <a:cs typeface="Arial"/>
              </a:rPr>
              <a:t>или</a:t>
            </a:r>
            <a:r>
              <a:rPr lang="en-US" dirty="0">
                <a:latin typeface="Arial"/>
                <a:cs typeface="Arial"/>
              </a:rPr>
              <a:t> </a:t>
            </a:r>
            <a:r>
              <a:rPr lang="en-US" dirty="0" err="1">
                <a:latin typeface="Arial"/>
                <a:cs typeface="Arial"/>
              </a:rPr>
              <a:t>леска</a:t>
            </a:r>
            <a:r>
              <a:rPr lang="en-US" dirty="0">
                <a:latin typeface="Arial"/>
                <a:cs typeface="Arial"/>
              </a:rPr>
              <a:t> </a:t>
            </a:r>
            <a:r>
              <a:rPr lang="en-US" dirty="0" err="1">
                <a:latin typeface="Arial"/>
                <a:cs typeface="Arial"/>
              </a:rPr>
              <a:t>должны</a:t>
            </a:r>
            <a:r>
              <a:rPr lang="en-US" dirty="0">
                <a:latin typeface="Arial"/>
                <a:cs typeface="Arial"/>
              </a:rPr>
              <a:t> </a:t>
            </a:r>
            <a:r>
              <a:rPr lang="en-US" dirty="0" err="1">
                <a:latin typeface="Arial"/>
                <a:cs typeface="Arial"/>
              </a:rPr>
              <a:t>настораживать</a:t>
            </a:r>
            <a:r>
              <a:rPr lang="en-US" dirty="0">
                <a:latin typeface="Arial"/>
                <a:cs typeface="Arial"/>
              </a:rPr>
              <a:t>.</a:t>
            </a:r>
            <a:r>
              <a:rPr lang="ru-RU" dirty="0">
                <a:latin typeface="Arial"/>
                <a:cs typeface="Arial"/>
              </a:rPr>
              <a:t> </a:t>
            </a:r>
          </a:p>
        </p:txBody>
      </p:sp>
      <p:pic>
        <p:nvPicPr>
          <p:cNvPr id="7" name="Содержимое 6" descr="deb_b_3-e1424766504715.jpg"/>
          <p:cNvPicPr>
            <a:picLocks noGrp="1" noChangeAspect="1"/>
          </p:cNvPicPr>
          <p:nvPr>
            <p:ph sz="quarter" idx="4"/>
          </p:nvPr>
        </p:nvPicPr>
        <p:blipFill>
          <a:blip r:embed="rId2" cstate="email">
            <a:extLst>
              <a:ext uri="{28A0092B-C50C-407E-A947-70E740481C1C}">
                <a14:useLocalDpi xmlns:a14="http://schemas.microsoft.com/office/drawing/2010/main" val="0"/>
              </a:ext>
            </a:extLst>
          </a:blip>
          <a:srcRect l="16446" r="16446"/>
          <a:stretch>
            <a:fillRect/>
          </a:stretch>
        </p:blipFill>
        <p:spPr>
          <a:xfrm>
            <a:off x="4645025" y="1981200"/>
            <a:ext cx="4041775" cy="3687762"/>
          </a:xfrm>
        </p:spPr>
      </p:pic>
    </p:spTree>
    <p:extLst>
      <p:ext uri="{BB962C8B-B14F-4D97-AF65-F5344CB8AC3E}">
        <p14:creationId xmlns:p14="http://schemas.microsoft.com/office/powerpoint/2010/main" val="431716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Autofit/>
          </a:bodyPr>
          <a:lstStyle/>
          <a:p>
            <a:r>
              <a:rPr lang="en-US" sz="2800" b="1" dirty="0" err="1"/>
              <a:t>Выживание</a:t>
            </a:r>
            <a:r>
              <a:rPr lang="en-US" sz="2800" b="1" dirty="0"/>
              <a:t> </a:t>
            </a:r>
            <a:r>
              <a:rPr lang="en-US" sz="2800" b="1" dirty="0" err="1"/>
              <a:t>в</a:t>
            </a:r>
            <a:r>
              <a:rPr lang="en-US" sz="2800" b="1" dirty="0"/>
              <a:t> </a:t>
            </a:r>
            <a:r>
              <a:rPr lang="en-US" sz="2800" b="1" dirty="0" err="1"/>
              <a:t>зоне</a:t>
            </a:r>
            <a:r>
              <a:rPr lang="en-US" sz="2800" b="1" dirty="0"/>
              <a:t> </a:t>
            </a:r>
            <a:r>
              <a:rPr lang="en-US" sz="2800" b="1" dirty="0" err="1"/>
              <a:t>боевых</a:t>
            </a:r>
            <a:r>
              <a:rPr lang="en-US" sz="2800" b="1" dirty="0"/>
              <a:t> </a:t>
            </a:r>
            <a:r>
              <a:rPr lang="en-US" sz="2800" b="1" dirty="0" err="1"/>
              <a:t>действий</a:t>
            </a:r>
            <a:r>
              <a:rPr lang="en-US" sz="2800" b="1" dirty="0"/>
              <a:t>. </a:t>
            </a:r>
            <a:br>
              <a:rPr lang="ru-RU" sz="2800" dirty="0"/>
            </a:br>
            <a:r>
              <a:rPr lang="en-US" sz="2800" b="1" dirty="0" err="1"/>
              <a:t>Осторожно</a:t>
            </a:r>
            <a:r>
              <a:rPr lang="en-US" sz="2800" b="1" dirty="0"/>
              <a:t>, </a:t>
            </a:r>
            <a:r>
              <a:rPr lang="en-US" sz="2800" b="1" dirty="0" err="1"/>
              <a:t>оружие</a:t>
            </a:r>
            <a:r>
              <a:rPr lang="en-US" sz="2800" b="1" dirty="0"/>
              <a:t>!</a:t>
            </a:r>
            <a:endParaRPr lang="ru-RU" sz="2800" dirty="0"/>
          </a:p>
        </p:txBody>
      </p:sp>
      <p:sp>
        <p:nvSpPr>
          <p:cNvPr id="4" name="Содержимое 3"/>
          <p:cNvSpPr>
            <a:spLocks noGrp="1"/>
          </p:cNvSpPr>
          <p:nvPr>
            <p:ph sz="half" idx="2"/>
          </p:nvPr>
        </p:nvSpPr>
        <p:spPr>
          <a:xfrm>
            <a:off x="4525284" y="2163763"/>
            <a:ext cx="4161516" cy="3619500"/>
          </a:xfrm>
        </p:spPr>
        <p:txBody>
          <a:bodyPr>
            <a:normAutofit/>
          </a:bodyPr>
          <a:lstStyle/>
          <a:p>
            <a:r>
              <a:rPr lang="ru-RU" sz="1600" dirty="0">
                <a:latin typeface="Arial"/>
                <a:cs typeface="Arial"/>
              </a:rPr>
              <a:t>На рыхлые участки грунта тоже лучше не наступать. </a:t>
            </a:r>
          </a:p>
          <a:p>
            <a:r>
              <a:rPr lang="ru-RU" sz="1600" dirty="0">
                <a:latin typeface="Arial"/>
                <a:cs typeface="Arial"/>
              </a:rPr>
              <a:t>На надписи «Осторожно, мины!» или просто «Мины» обращать внимание </a:t>
            </a:r>
          </a:p>
          <a:p>
            <a:r>
              <a:rPr lang="ru-RU" sz="1600" dirty="0">
                <a:latin typeface="Arial"/>
                <a:cs typeface="Arial"/>
              </a:rPr>
              <a:t>При быстром разминировании саперы помечают найденные мины с помощью временных знаков — чаще всего воткнутых в землю палок и специфически разложенных камней</a:t>
            </a:r>
          </a:p>
        </p:txBody>
      </p:sp>
      <p:pic>
        <p:nvPicPr>
          <p:cNvPr id="3" name="Содержимое 2" descr="Ostorogno_mini.jpg"/>
          <p:cNvPicPr>
            <a:picLocks noGrp="1" noChangeAspect="1"/>
          </p:cNvPicPr>
          <p:nvPr>
            <p:ph sz="quarter" idx="4"/>
          </p:nvPr>
        </p:nvPicPr>
        <p:blipFill>
          <a:blip r:embed="rId2">
            <a:extLst>
              <a:ext uri="{28A0092B-C50C-407E-A947-70E740481C1C}">
                <a14:useLocalDpi xmlns:a14="http://schemas.microsoft.com/office/drawing/2010/main" val="0"/>
              </a:ext>
            </a:extLst>
          </a:blip>
          <a:srcRect t="-10827" b="-10827"/>
          <a:stretch>
            <a:fillRect/>
          </a:stretch>
        </p:blipFill>
        <p:spPr>
          <a:xfrm>
            <a:off x="250825" y="2032000"/>
            <a:ext cx="4041775" cy="3687763"/>
          </a:xfrm>
        </p:spPr>
      </p:pic>
    </p:spTree>
    <p:extLst>
      <p:ext uri="{BB962C8B-B14F-4D97-AF65-F5344CB8AC3E}">
        <p14:creationId xmlns:p14="http://schemas.microsoft.com/office/powerpoint/2010/main" val="3688746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700" b="1"/>
              <a:t>«Тревожный </a:t>
            </a:r>
            <a:r>
              <a:rPr lang="ru-RU" sz="2700" b="1" dirty="0"/>
              <a:t>чемоданчик" для эвакуации</a:t>
            </a:r>
            <a:endParaRPr lang="ru-RU" dirty="0"/>
          </a:p>
        </p:txBody>
      </p:sp>
      <p:sp>
        <p:nvSpPr>
          <p:cNvPr id="3" name="Объект 2"/>
          <p:cNvSpPr>
            <a:spLocks noGrp="1"/>
          </p:cNvSpPr>
          <p:nvPr>
            <p:ph idx="1"/>
          </p:nvPr>
        </p:nvSpPr>
        <p:spPr/>
        <p:txBody>
          <a:bodyPr>
            <a:normAutofit fontScale="70000" lnSpcReduction="20000"/>
          </a:bodyPr>
          <a:lstStyle/>
          <a:p>
            <a:r>
              <a:rPr lang="ru-RU" b="1" dirty="0">
                <a:latin typeface="Arial"/>
                <a:cs typeface="Arial"/>
              </a:rPr>
              <a:t>Лекарства:</a:t>
            </a:r>
            <a:r>
              <a:rPr lang="ru-RU" dirty="0">
                <a:latin typeface="Arial"/>
                <a:cs typeface="Arial"/>
              </a:rPr>
              <a:t> сильное обезболивающее, жаропонижающее, антибиотики, средства от пищевых отравлений, йод или спирт, бинт, вата, пластырь, средства от имеющихся заболеваний.</a:t>
            </a:r>
          </a:p>
          <a:p>
            <a:r>
              <a:rPr lang="ru-RU" b="1" dirty="0">
                <a:latin typeface="Arial"/>
                <a:cs typeface="Arial"/>
              </a:rPr>
              <a:t>Средства гигиены:</a:t>
            </a:r>
            <a:r>
              <a:rPr lang="ru-RU" dirty="0">
                <a:latin typeface="Arial"/>
                <a:cs typeface="Arial"/>
              </a:rPr>
              <a:t> зубная щетка и паста, мыло, полотенца (лучше прессованные одноразовые), влажные салфетки.</a:t>
            </a:r>
          </a:p>
          <a:p>
            <a:r>
              <a:rPr lang="ru-RU" b="1" dirty="0">
                <a:latin typeface="Arial"/>
                <a:cs typeface="Arial"/>
              </a:rPr>
              <a:t>Продукты питания</a:t>
            </a:r>
            <a:r>
              <a:rPr lang="ru-RU" dirty="0">
                <a:latin typeface="Arial"/>
                <a:cs typeface="Arial"/>
              </a:rPr>
              <a:t>: все, что можно есть без приготовления, как можно более калорийное и не скоропортящееся. Это консервы, галеты, сухари, шоколадные батончики или плитки, сухофрукты, очищенные орехи, вяленое мясо и другая подобная продукция на ваше усмотрение. Также нужно взять запас воды на 1-2 дня, лучше всего негазированной минеральной в ПЕТ-бутылках по 0,5-1 л. Пластиковая одноразовая посуда или алюминиевая миска, кружка, ложка, нож (желательно не кухонный).</a:t>
            </a:r>
          </a:p>
          <a:p>
            <a:r>
              <a:rPr lang="ru-RU" b="1" dirty="0">
                <a:latin typeface="Arial"/>
                <a:cs typeface="Arial"/>
              </a:rPr>
              <a:t>Одежда:</a:t>
            </a:r>
            <a:r>
              <a:rPr lang="ru-RU" dirty="0">
                <a:latin typeface="Arial"/>
                <a:cs typeface="Arial"/>
              </a:rPr>
              <a:t> несколько комплектов нижнего белья и носков, смена верхней одежды в зависимости от времени года и погоды, дождевик, надежная и удобная обувь на ноги и (если позволяет место) с собой.</a:t>
            </a:r>
          </a:p>
          <a:p>
            <a:r>
              <a:rPr lang="ru-RU" b="1" dirty="0">
                <a:latin typeface="Arial"/>
                <a:cs typeface="Arial"/>
              </a:rPr>
              <a:t>Дополнительные средства:</a:t>
            </a:r>
            <a:r>
              <a:rPr lang="ru-RU" dirty="0">
                <a:latin typeface="Arial"/>
                <a:cs typeface="Arial"/>
              </a:rPr>
              <a:t> портативный радиоприемник, запасной телефон, батарейки и внешний аккумулятор (при наличии электроники), фонарик.</a:t>
            </a:r>
          </a:p>
          <a:p>
            <a:endParaRPr lang="ru-RU" dirty="0">
              <a:latin typeface="Arial"/>
              <a:cs typeface="Arial"/>
            </a:endParaRPr>
          </a:p>
        </p:txBody>
      </p:sp>
    </p:spTree>
    <p:extLst>
      <p:ext uri="{BB962C8B-B14F-4D97-AF65-F5344CB8AC3E}">
        <p14:creationId xmlns:p14="http://schemas.microsoft.com/office/powerpoint/2010/main" val="139151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Autofit/>
          </a:bodyPr>
          <a:lstStyle/>
          <a:p>
            <a:r>
              <a:rPr lang="ru-RU" sz="2800" b="1" dirty="0"/>
              <a:t>10 ошибок в зоне военных действий: как вести себя мирным жителям</a:t>
            </a:r>
            <a:endParaRPr lang="ru-RU" sz="2800" dirty="0"/>
          </a:p>
        </p:txBody>
      </p:sp>
      <p:sp>
        <p:nvSpPr>
          <p:cNvPr id="3" name="Текст 2"/>
          <p:cNvSpPr>
            <a:spLocks noGrp="1"/>
          </p:cNvSpPr>
          <p:nvPr>
            <p:ph type="body" idx="1"/>
          </p:nvPr>
        </p:nvSpPr>
        <p:spPr>
          <a:xfrm>
            <a:off x="426128" y="1722438"/>
            <a:ext cx="4040188" cy="2087562"/>
          </a:xfrm>
        </p:spPr>
        <p:txBody>
          <a:bodyPr anchor="t" anchorCtr="0"/>
          <a:lstStyle/>
          <a:p>
            <a:pPr marL="342900" indent="-342900" algn="l">
              <a:buFont typeface="+mj-lt"/>
              <a:buAutoNum type="arabicPeriod"/>
            </a:pPr>
            <a:r>
              <a:rPr lang="ru-RU" sz="1400" dirty="0">
                <a:latin typeface="Arial"/>
                <a:cs typeface="Arial"/>
              </a:rPr>
              <a:t>Не надевайте военную одежду!</a:t>
            </a:r>
          </a:p>
          <a:p>
            <a:pPr algn="l"/>
            <a:r>
              <a:rPr lang="ru-RU" sz="1400" dirty="0">
                <a:latin typeface="Arial"/>
                <a:cs typeface="Arial"/>
              </a:rPr>
              <a:t>Ничего камуфляжного цвета надевать на себя нельзя. Если вы думаете, что эта зеленоватая одежда сделает вас менее заметными в траве или под деревьями – все наоборот. Ни в коем случае нельзя, чтобы вас принимали за военных. Любой человек в камуфляже – главная мишень на войне.</a:t>
            </a:r>
          </a:p>
          <a:p>
            <a:pPr marL="342900" indent="-342900" algn="l">
              <a:buFont typeface="+mj-lt"/>
              <a:buAutoNum type="arabicPeriod" startAt="2"/>
            </a:pPr>
            <a:endParaRPr lang="ru-RU" sz="1400" dirty="0">
              <a:latin typeface="Arial"/>
              <a:cs typeface="Arial"/>
            </a:endParaRPr>
          </a:p>
        </p:txBody>
      </p:sp>
      <p:pic>
        <p:nvPicPr>
          <p:cNvPr id="7" name="Содержимое 6" descr="5.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7349" r="20845"/>
          <a:stretch/>
        </p:blipFill>
        <p:spPr>
          <a:xfrm>
            <a:off x="4466316" y="1889919"/>
            <a:ext cx="4041775" cy="4144962"/>
          </a:xfrm>
        </p:spPr>
      </p:pic>
      <p:pic>
        <p:nvPicPr>
          <p:cNvPr id="8" name="Изображение 7" descr="14200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791" y="2222500"/>
            <a:ext cx="3797300" cy="3695700"/>
          </a:xfrm>
          <a:prstGeom prst="rect">
            <a:avLst/>
          </a:prstGeom>
        </p:spPr>
      </p:pic>
      <p:sp>
        <p:nvSpPr>
          <p:cNvPr id="9" name="TextBox 8"/>
          <p:cNvSpPr txBox="1"/>
          <p:nvPr/>
        </p:nvSpPr>
        <p:spPr>
          <a:xfrm>
            <a:off x="426128" y="3810000"/>
            <a:ext cx="4040188" cy="2246769"/>
          </a:xfrm>
          <a:prstGeom prst="rect">
            <a:avLst/>
          </a:prstGeom>
          <a:noFill/>
        </p:spPr>
        <p:txBody>
          <a:bodyPr wrap="square" rtlCol="0">
            <a:spAutoFit/>
          </a:bodyPr>
          <a:lstStyle/>
          <a:p>
            <a:pPr marL="342900" indent="-342900">
              <a:buFont typeface="+mj-lt"/>
              <a:buAutoNum type="arabicPeriod" startAt="2"/>
            </a:pPr>
            <a:r>
              <a:rPr lang="ru-RU" sz="1400" b="1" dirty="0">
                <a:latin typeface="Arial"/>
                <a:cs typeface="Arial"/>
              </a:rPr>
              <a:t>Не надевайте дорогие, яркие вещи!</a:t>
            </a:r>
          </a:p>
          <a:p>
            <a:r>
              <a:rPr lang="ru-RU" sz="1400" b="1" dirty="0">
                <a:latin typeface="Arial"/>
                <a:cs typeface="Arial"/>
              </a:rPr>
              <a:t>Надев на себя самую дорогую вещь в гардеробе, вы сможете ее унести с собой, но подвергните опасности себя. Мародеры и грабители во время военных действий в первую очередь обращают внимание на дорогую технику, одежду, украшения. Постарайтесь не привлекать лишний раз их внимание: неизвестно, что для них дороже – ваша жизнь или ваше кольцо.</a:t>
            </a:r>
          </a:p>
        </p:txBody>
      </p:sp>
    </p:spTree>
    <p:extLst>
      <p:ext uri="{BB962C8B-B14F-4D97-AF65-F5344CB8AC3E}">
        <p14:creationId xmlns:p14="http://schemas.microsoft.com/office/powerpoint/2010/main" val="40634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азвание 1"/>
          <p:cNvSpPr>
            <a:spLocks noGrp="1"/>
          </p:cNvSpPr>
          <p:nvPr>
            <p:ph type="title"/>
          </p:nvPr>
        </p:nvSpPr>
        <p:spPr/>
        <p:txBody>
          <a:bodyPr>
            <a:noAutofit/>
          </a:bodyPr>
          <a:lstStyle/>
          <a:p>
            <a:r>
              <a:rPr lang="ru-RU" sz="2800" b="1" dirty="0"/>
              <a:t>10 ошибок в зоне военных действий: как вести себя мирным жителям</a:t>
            </a:r>
            <a:endParaRPr lang="ru-RU" sz="2800" dirty="0"/>
          </a:p>
        </p:txBody>
      </p:sp>
      <p:sp>
        <p:nvSpPr>
          <p:cNvPr id="4" name="Содержимое 3"/>
          <p:cNvSpPr>
            <a:spLocks noGrp="1"/>
          </p:cNvSpPr>
          <p:nvPr>
            <p:ph sz="half" idx="2"/>
          </p:nvPr>
        </p:nvSpPr>
        <p:spPr>
          <a:xfrm>
            <a:off x="426128" y="1689100"/>
            <a:ext cx="4040188" cy="4437062"/>
          </a:xfrm>
        </p:spPr>
        <p:txBody>
          <a:bodyPr>
            <a:noAutofit/>
          </a:bodyPr>
          <a:lstStyle/>
          <a:p>
            <a:pPr marL="457200" indent="-342900">
              <a:buFont typeface="+mj-lt"/>
              <a:buAutoNum type="arabicPeriod" startAt="3"/>
            </a:pPr>
            <a:r>
              <a:rPr lang="ru-RU" sz="1400" dirty="0">
                <a:latin typeface="Arial"/>
                <a:cs typeface="Arial"/>
              </a:rPr>
              <a:t>Не прячьтесь под высоким зданием, чтобы укрыться от пуль!</a:t>
            </a:r>
          </a:p>
          <a:p>
            <a:pPr marL="114300" indent="0">
              <a:buNone/>
            </a:pPr>
            <a:r>
              <a:rPr lang="ru-RU" sz="1400" dirty="0">
                <a:latin typeface="Arial"/>
                <a:cs typeface="Arial"/>
              </a:rPr>
              <a:t>Эти здания заметны и могут быть ориентиром для стрельбы. Желательно избегать экономически привлекательных для налетчиков мест: </a:t>
            </a:r>
            <a:r>
              <a:rPr lang="ru-RU" sz="1400" dirty="0" err="1">
                <a:latin typeface="Arial"/>
                <a:cs typeface="Arial"/>
              </a:rPr>
              <a:t>бензозаправок</a:t>
            </a:r>
            <a:r>
              <a:rPr lang="ru-RU" sz="1400" dirty="0">
                <a:latin typeface="Arial"/>
                <a:cs typeface="Arial"/>
              </a:rPr>
              <a:t>, продуктовых складов, торговых центров. Все эти здания – зачастую вторая, после военных объектов, цель для обстрела. Лучше прятаться в зелени, она плохо просматривается снайперами.</a:t>
            </a:r>
          </a:p>
          <a:p>
            <a:pPr marL="457200" indent="-342900">
              <a:buFont typeface="+mj-lt"/>
              <a:buAutoNum type="arabicPeriod" startAt="4"/>
            </a:pPr>
            <a:r>
              <a:rPr lang="ru-RU" sz="1400" dirty="0">
                <a:latin typeface="Arial"/>
                <a:cs typeface="Arial"/>
              </a:rPr>
              <a:t>Не берите несколько сумок!</a:t>
            </a:r>
          </a:p>
          <a:p>
            <a:pPr marL="114300" indent="0">
              <a:buNone/>
            </a:pPr>
            <a:r>
              <a:rPr lang="ru-RU" sz="1400" dirty="0">
                <a:latin typeface="Arial"/>
                <a:cs typeface="Arial"/>
              </a:rPr>
              <a:t>Багаж не должен весить больше 10 кг на человека, детям и пожилым людям лучше брать еще меньше вещей. Громоздкие вещи сильно затрудняют передвижение и опять же привлекают внимание мародера, а также станут дополнительным мельтешащим объектом для снайпера.</a:t>
            </a:r>
          </a:p>
        </p:txBody>
      </p:sp>
      <p:pic>
        <p:nvPicPr>
          <p:cNvPr id="8" name="Содержимое 7" descr="serbia16beograd.jpg"/>
          <p:cNvPicPr>
            <a:picLocks noGrp="1" noChangeAspect="1"/>
          </p:cNvPicPr>
          <p:nvPr>
            <p:ph sz="quarter" idx="4"/>
          </p:nvPr>
        </p:nvPicPr>
        <p:blipFill rotWithShape="1">
          <a:blip r:embed="rId2" cstate="email">
            <a:extLst>
              <a:ext uri="{28A0092B-C50C-407E-A947-70E740481C1C}">
                <a14:useLocalDpi xmlns:a14="http://schemas.microsoft.com/office/drawing/2010/main" val="0"/>
              </a:ext>
            </a:extLst>
          </a:blip>
          <a:srcRect l="15487" r="12310"/>
          <a:stretch/>
        </p:blipFill>
        <p:spPr>
          <a:xfrm>
            <a:off x="4645025" y="1981200"/>
            <a:ext cx="4041775" cy="3687763"/>
          </a:xfrm>
        </p:spPr>
      </p:pic>
    </p:spTree>
    <p:extLst>
      <p:ext uri="{BB962C8B-B14F-4D97-AF65-F5344CB8AC3E}">
        <p14:creationId xmlns:p14="http://schemas.microsoft.com/office/powerpoint/2010/main" val="371980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азвание 1"/>
          <p:cNvSpPr>
            <a:spLocks noGrp="1"/>
          </p:cNvSpPr>
          <p:nvPr>
            <p:ph type="title"/>
          </p:nvPr>
        </p:nvSpPr>
        <p:spPr/>
        <p:txBody>
          <a:bodyPr>
            <a:noAutofit/>
          </a:bodyPr>
          <a:lstStyle/>
          <a:p>
            <a:r>
              <a:rPr lang="ru-RU" sz="2800" b="1" dirty="0"/>
              <a:t>10 ошибок в зоне военных действий: как вести себя мирным жителям</a:t>
            </a:r>
            <a:endParaRPr lang="ru-RU" sz="2800" dirty="0"/>
          </a:p>
        </p:txBody>
      </p:sp>
      <p:sp>
        <p:nvSpPr>
          <p:cNvPr id="4" name="Содержимое 3"/>
          <p:cNvSpPr>
            <a:spLocks noGrp="1"/>
          </p:cNvSpPr>
          <p:nvPr>
            <p:ph sz="half" idx="2"/>
          </p:nvPr>
        </p:nvSpPr>
        <p:spPr>
          <a:xfrm>
            <a:off x="426128" y="1722438"/>
            <a:ext cx="4040188" cy="4403724"/>
          </a:xfrm>
        </p:spPr>
        <p:txBody>
          <a:bodyPr>
            <a:noAutofit/>
          </a:bodyPr>
          <a:lstStyle/>
          <a:p>
            <a:pPr marL="457200" indent="-342900">
              <a:buFont typeface="+mj-lt"/>
              <a:buAutoNum type="arabicPeriod" startAt="5"/>
            </a:pPr>
            <a:r>
              <a:rPr lang="ru-RU" sz="1400" dirty="0">
                <a:latin typeface="Arial"/>
                <a:cs typeface="Arial"/>
              </a:rPr>
              <a:t>Не ходите без документов!</a:t>
            </a:r>
          </a:p>
          <a:p>
            <a:pPr marL="114300" indent="0">
              <a:buNone/>
            </a:pPr>
            <a:r>
              <a:rPr lang="ru-RU" sz="1400" dirty="0">
                <a:latin typeface="Arial"/>
                <a:cs typeface="Arial"/>
              </a:rPr>
              <a:t>Некоторые думают, что нечто в документах может не понравиться одной из противоборствующих сторон, поэтому просто не берут с собой паспорт или водительские права. На самом деле отсутствие документов вызывает куда больше вопросов, чем какие угодно отметки в паспорте.</a:t>
            </a:r>
          </a:p>
          <a:p>
            <a:pPr marL="457200" indent="-342900">
              <a:buFont typeface="+mj-lt"/>
              <a:buAutoNum type="arabicPeriod" startAt="6"/>
            </a:pPr>
            <a:r>
              <a:rPr lang="ru-RU" sz="1400" dirty="0">
                <a:latin typeface="Arial"/>
                <a:cs typeface="Arial"/>
              </a:rPr>
              <a:t>Не бегите от военных!</a:t>
            </a:r>
          </a:p>
          <a:p>
            <a:pPr marL="114300" indent="0">
              <a:buNone/>
            </a:pPr>
            <a:r>
              <a:rPr lang="ru-RU" sz="1400" dirty="0">
                <a:latin typeface="Arial"/>
                <a:cs typeface="Arial"/>
              </a:rPr>
              <a:t>Нужно выполнять приказы любых людей в камуфляжной форме, даже если вам непонятно, что это за войска. По той простой причине, что они вооружены. Не спорьте, военные могут посчитать вас провокаторами, разведчиками, кем угодно. Дайте понять, что вы не участник боевых действий ни с какой стороны, вы мирный житель. Тут же не лишним будет показать все документы, в том числе права на недвижимость, например, чтобы окончательно рассеять все сомнения.</a:t>
            </a:r>
          </a:p>
        </p:txBody>
      </p:sp>
      <p:pic>
        <p:nvPicPr>
          <p:cNvPr id="8" name="Содержимое 7" descr="DETAIL_PICTURE_638280.jpg"/>
          <p:cNvPicPr>
            <a:picLocks noGrp="1" noChangeAspect="1"/>
          </p:cNvPicPr>
          <p:nvPr>
            <p:ph sz="quarter" idx="4"/>
          </p:nvPr>
        </p:nvPicPr>
        <p:blipFill>
          <a:blip r:embed="rId2">
            <a:extLst>
              <a:ext uri="{28A0092B-C50C-407E-A947-70E740481C1C}">
                <a14:useLocalDpi xmlns:a14="http://schemas.microsoft.com/office/drawing/2010/main" val="0"/>
              </a:ext>
            </a:extLst>
          </a:blip>
          <a:srcRect l="8929" r="8929"/>
          <a:stretch>
            <a:fillRect/>
          </a:stretch>
        </p:blipFill>
        <p:spPr>
          <a:xfrm>
            <a:off x="4645025" y="2032000"/>
            <a:ext cx="4041775" cy="3687763"/>
          </a:xfrm>
        </p:spPr>
      </p:pic>
    </p:spTree>
    <p:extLst>
      <p:ext uri="{BB962C8B-B14F-4D97-AF65-F5344CB8AC3E}">
        <p14:creationId xmlns:p14="http://schemas.microsoft.com/office/powerpoint/2010/main" val="3222272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азвание 1"/>
          <p:cNvSpPr>
            <a:spLocks noGrp="1"/>
          </p:cNvSpPr>
          <p:nvPr>
            <p:ph type="title"/>
          </p:nvPr>
        </p:nvSpPr>
        <p:spPr/>
        <p:txBody>
          <a:bodyPr>
            <a:noAutofit/>
          </a:bodyPr>
          <a:lstStyle/>
          <a:p>
            <a:r>
              <a:rPr lang="ru-RU" sz="2800" b="1" dirty="0"/>
              <a:t>10 ошибок в зоне военных действий: как вести себя мирным жителям</a:t>
            </a:r>
            <a:endParaRPr lang="ru-RU" sz="2800" dirty="0"/>
          </a:p>
        </p:txBody>
      </p:sp>
      <p:sp>
        <p:nvSpPr>
          <p:cNvPr id="4" name="Содержимое 3"/>
          <p:cNvSpPr>
            <a:spLocks noGrp="1"/>
          </p:cNvSpPr>
          <p:nvPr>
            <p:ph sz="half" idx="2"/>
          </p:nvPr>
        </p:nvSpPr>
        <p:spPr>
          <a:xfrm>
            <a:off x="426128" y="1701800"/>
            <a:ext cx="4040188" cy="4424362"/>
          </a:xfrm>
        </p:spPr>
        <p:txBody>
          <a:bodyPr>
            <a:noAutofit/>
          </a:bodyPr>
          <a:lstStyle/>
          <a:p>
            <a:pPr marL="457200" indent="-342900">
              <a:buFont typeface="+mj-lt"/>
              <a:buAutoNum type="arabicPeriod" startAt="7"/>
            </a:pPr>
            <a:r>
              <a:rPr lang="ru-RU" sz="1400" dirty="0">
                <a:latin typeface="Arial"/>
                <a:cs typeface="Arial"/>
              </a:rPr>
              <a:t>Не пересекайте границу и не ездите по территории на джипах, грузовичках или микроавтобусах!</a:t>
            </a:r>
          </a:p>
          <a:p>
            <a:pPr marL="114300" indent="0">
              <a:buNone/>
            </a:pPr>
            <a:r>
              <a:rPr lang="ru-RU" sz="1400" dirty="0">
                <a:latin typeface="Arial"/>
                <a:cs typeface="Arial"/>
              </a:rPr>
              <a:t>По правилам войны, все подобные средства конфискуются. Будьте готовы к этому. Если это ваш личный джип или </a:t>
            </a:r>
            <a:r>
              <a:rPr lang="ru-RU" sz="1400" dirty="0" err="1">
                <a:latin typeface="Arial"/>
                <a:cs typeface="Arial"/>
              </a:rPr>
              <a:t>Hummer</a:t>
            </a:r>
            <a:r>
              <a:rPr lang="ru-RU" sz="1400" dirty="0">
                <a:latin typeface="Arial"/>
                <a:cs typeface="Arial"/>
              </a:rPr>
              <a:t>, или другая крупная машина, её скорее всего конфискуют на первом же блокпосту, не важно, с какой стороны. Разница будет в форме обращения: жестко у вас его отберут или попросят в интересах родины. Если на транспорте есть опознавательный знак – белый флаг, например, знак, что в автомобиле дети, любая символика вроде логотипа любой музыкальной группы, то все это может быть неверно истолковано вооруженными людьми. Простую наклейку могут принять за логотип группировки, партии, подпольной организации. Не рискуйте.</a:t>
            </a:r>
          </a:p>
        </p:txBody>
      </p:sp>
      <p:pic>
        <p:nvPicPr>
          <p:cNvPr id="8" name="Содержимое 7" descr="cc255691a12c4fb9d15002da7b4acb92__660x.jpg"/>
          <p:cNvPicPr>
            <a:picLocks noGrp="1" noChangeAspect="1"/>
          </p:cNvPicPr>
          <p:nvPr>
            <p:ph sz="quarter" idx="4"/>
          </p:nvPr>
        </p:nvPicPr>
        <p:blipFill>
          <a:blip r:embed="rId2" cstate="email">
            <a:extLst>
              <a:ext uri="{28A0092B-C50C-407E-A947-70E740481C1C}">
                <a14:useLocalDpi xmlns:a14="http://schemas.microsoft.com/office/drawing/2010/main" val="0"/>
              </a:ext>
            </a:extLst>
          </a:blip>
          <a:srcRect l="13550" r="13550"/>
          <a:stretch>
            <a:fillRect/>
          </a:stretch>
        </p:blipFill>
        <p:spPr>
          <a:xfrm>
            <a:off x="4645025" y="1955800"/>
            <a:ext cx="4041775" cy="3687763"/>
          </a:xfrm>
        </p:spPr>
      </p:pic>
    </p:spTree>
    <p:extLst>
      <p:ext uri="{BB962C8B-B14F-4D97-AF65-F5344CB8AC3E}">
        <p14:creationId xmlns:p14="http://schemas.microsoft.com/office/powerpoint/2010/main" val="311721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азвание 1"/>
          <p:cNvSpPr>
            <a:spLocks noGrp="1"/>
          </p:cNvSpPr>
          <p:nvPr>
            <p:ph type="title"/>
          </p:nvPr>
        </p:nvSpPr>
        <p:spPr/>
        <p:txBody>
          <a:bodyPr>
            <a:noAutofit/>
          </a:bodyPr>
          <a:lstStyle/>
          <a:p>
            <a:r>
              <a:rPr lang="ru-RU" sz="2800" b="1" dirty="0"/>
              <a:t>10 ошибок в зоне военных действий: как вести себя мирным жителям</a:t>
            </a:r>
            <a:endParaRPr lang="ru-RU" sz="2800" dirty="0"/>
          </a:p>
        </p:txBody>
      </p:sp>
      <p:sp>
        <p:nvSpPr>
          <p:cNvPr id="4" name="Содержимое 3"/>
          <p:cNvSpPr>
            <a:spLocks noGrp="1"/>
          </p:cNvSpPr>
          <p:nvPr>
            <p:ph sz="half" idx="2"/>
          </p:nvPr>
        </p:nvSpPr>
        <p:spPr>
          <a:xfrm>
            <a:off x="426128" y="1701800"/>
            <a:ext cx="4040188" cy="4424362"/>
          </a:xfrm>
        </p:spPr>
        <p:txBody>
          <a:bodyPr>
            <a:normAutofit/>
          </a:bodyPr>
          <a:lstStyle/>
          <a:p>
            <a:pPr marL="457200" indent="-342900">
              <a:buFont typeface="+mj-lt"/>
              <a:buAutoNum type="arabicPeriod" startAt="8"/>
            </a:pPr>
            <a:r>
              <a:rPr lang="ru-RU" sz="1400" dirty="0">
                <a:latin typeface="Arial"/>
                <a:cs typeface="Arial"/>
              </a:rPr>
              <a:t>Не передвигайтесь ночью!</a:t>
            </a:r>
          </a:p>
          <a:p>
            <a:pPr marL="114300" indent="0">
              <a:buNone/>
            </a:pPr>
            <a:r>
              <a:rPr lang="ru-RU" sz="1400" dirty="0">
                <a:latin typeface="Arial"/>
                <a:cs typeface="Arial"/>
              </a:rPr>
              <a:t>Некоторые надеются, что в темное время суток легче пересечь границу или добраться до нужного места. Это не так: ночью стреляют по всем без разбора. Любой подозрительный шум могут принять за действия противника и открыть огонь на поражение.</a:t>
            </a:r>
          </a:p>
          <a:p>
            <a:pPr marL="457200" indent="-342900">
              <a:buFont typeface="+mj-lt"/>
              <a:buAutoNum type="arabicPeriod" startAt="9"/>
            </a:pPr>
            <a:r>
              <a:rPr lang="ru-RU" sz="1400" dirty="0">
                <a:latin typeface="Arial"/>
                <a:cs typeface="Arial"/>
              </a:rPr>
              <a:t>Не пренебрегайте знанием языка!</a:t>
            </a:r>
          </a:p>
          <a:p>
            <a:pPr marL="114300" indent="0">
              <a:buNone/>
            </a:pPr>
            <a:r>
              <a:rPr lang="ru-RU" sz="1400" dirty="0">
                <a:latin typeface="Arial"/>
                <a:cs typeface="Arial"/>
              </a:rPr>
              <a:t>Обязательно нужно знать на языке любого вашего противника минимальный набор фраз. Например, как сказать «я мирный житель/журналист, у меня нет оружия». Это может спасти жизнь в некоторых случаях, особенно если вы говорите на языке другой языковой группы – военные даже примерно не смогут понять – угрожаете вы им или пришли с миром.</a:t>
            </a:r>
          </a:p>
        </p:txBody>
      </p:sp>
      <p:pic>
        <p:nvPicPr>
          <p:cNvPr id="2" name="Содержимое 1" descr="8jdPQfG7Aes.jpg"/>
          <p:cNvPicPr>
            <a:picLocks noGrp="1" noChangeAspect="1"/>
          </p:cNvPicPr>
          <p:nvPr>
            <p:ph sz="quarter" idx="4"/>
          </p:nvPr>
        </p:nvPicPr>
        <p:blipFill>
          <a:blip r:embed="rId2" cstate="email">
            <a:extLst>
              <a:ext uri="{28A0092B-C50C-407E-A947-70E740481C1C}">
                <a14:useLocalDpi xmlns:a14="http://schemas.microsoft.com/office/drawing/2010/main" val="0"/>
              </a:ext>
            </a:extLst>
          </a:blip>
          <a:srcRect l="13502" r="13502"/>
          <a:stretch>
            <a:fillRect/>
          </a:stretch>
        </p:blipFill>
        <p:spPr>
          <a:xfrm>
            <a:off x="4645025" y="1955800"/>
            <a:ext cx="4041775" cy="3687763"/>
          </a:xfrm>
        </p:spPr>
      </p:pic>
    </p:spTree>
    <p:extLst>
      <p:ext uri="{BB962C8B-B14F-4D97-AF65-F5344CB8AC3E}">
        <p14:creationId xmlns:p14="http://schemas.microsoft.com/office/powerpoint/2010/main" val="299558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азвание 1"/>
          <p:cNvSpPr>
            <a:spLocks noGrp="1"/>
          </p:cNvSpPr>
          <p:nvPr>
            <p:ph type="title"/>
          </p:nvPr>
        </p:nvSpPr>
        <p:spPr/>
        <p:txBody>
          <a:bodyPr>
            <a:noAutofit/>
          </a:bodyPr>
          <a:lstStyle/>
          <a:p>
            <a:r>
              <a:rPr lang="ru-RU" sz="2800" b="1" dirty="0"/>
              <a:t>10 ошибок в зоне военных действий: как вести себя мирным жителям</a:t>
            </a:r>
            <a:endParaRPr lang="ru-RU" sz="2800" dirty="0"/>
          </a:p>
        </p:txBody>
      </p:sp>
      <p:sp>
        <p:nvSpPr>
          <p:cNvPr id="4" name="Содержимое 3"/>
          <p:cNvSpPr>
            <a:spLocks noGrp="1"/>
          </p:cNvSpPr>
          <p:nvPr>
            <p:ph sz="half" idx="2"/>
          </p:nvPr>
        </p:nvSpPr>
        <p:spPr>
          <a:xfrm>
            <a:off x="426128" y="1701800"/>
            <a:ext cx="4040188" cy="4424362"/>
          </a:xfrm>
        </p:spPr>
        <p:txBody>
          <a:bodyPr>
            <a:normAutofit/>
          </a:bodyPr>
          <a:lstStyle/>
          <a:p>
            <a:pPr marL="457200" indent="-342900">
              <a:buFont typeface="+mj-lt"/>
              <a:buAutoNum type="arabicPeriod" startAt="10"/>
            </a:pPr>
            <a:r>
              <a:rPr lang="ru-RU" sz="1400" dirty="0">
                <a:latin typeface="Arial"/>
                <a:cs typeface="Arial"/>
              </a:rPr>
              <a:t>Не избегайте контактов с другими людьми, которые вас окружают!</a:t>
            </a:r>
          </a:p>
          <a:p>
            <a:pPr marL="114300" indent="0">
              <a:buNone/>
            </a:pPr>
            <a:r>
              <a:rPr lang="ru-RU" sz="1400" dirty="0">
                <a:latin typeface="Arial"/>
                <a:cs typeface="Arial"/>
              </a:rPr>
              <a:t>Взаимовыручка – это обязательное явление на войне. Лучше знать о вашем случайном попутчике все или хотя бы самое необходимое – группу крови. Не лишним будет сказать то же самое вашему попутчику или напарнику – знание минимальной информации о вас (давление, аллергия на медикаменты) сильно поможет врачам в экстренной ситуации. Особенно это касается журналистов – им обязательны жетоны. Тем более что всегда выезжает пара – корреспондент и оператор/фотограф, они обязаны знать группу крови друг друга, у каждого должен быть набор для оказания первой помощи, и он должен уметь ее оказывать.</a:t>
            </a:r>
          </a:p>
        </p:txBody>
      </p:sp>
      <p:pic>
        <p:nvPicPr>
          <p:cNvPr id="2" name="Содержимое 1" descr="uZdXvrsbjjY.jpg"/>
          <p:cNvPicPr>
            <a:picLocks noGrp="1" noChangeAspect="1"/>
          </p:cNvPicPr>
          <p:nvPr>
            <p:ph sz="quarter" idx="4"/>
          </p:nvPr>
        </p:nvPicPr>
        <p:blipFill>
          <a:blip r:embed="rId2" cstate="email">
            <a:extLst>
              <a:ext uri="{28A0092B-C50C-407E-A947-70E740481C1C}">
                <a14:useLocalDpi xmlns:a14="http://schemas.microsoft.com/office/drawing/2010/main" val="0"/>
              </a:ext>
            </a:extLst>
          </a:blip>
          <a:srcRect t="-31044" b="-31044"/>
          <a:stretch>
            <a:fillRect/>
          </a:stretch>
        </p:blipFill>
        <p:spPr>
          <a:xfrm>
            <a:off x="4645025" y="1955800"/>
            <a:ext cx="4041775" cy="3687763"/>
          </a:xfrm>
        </p:spPr>
      </p:pic>
    </p:spTree>
    <p:extLst>
      <p:ext uri="{BB962C8B-B14F-4D97-AF65-F5344CB8AC3E}">
        <p14:creationId xmlns:p14="http://schemas.microsoft.com/office/powerpoint/2010/main" val="172950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50" y="365126"/>
            <a:ext cx="8734425" cy="1325563"/>
          </a:xfrm>
        </p:spPr>
        <p:txBody>
          <a:bodyPr>
            <a:noAutofit/>
          </a:bodyPr>
          <a:lstStyle/>
          <a:p>
            <a:r>
              <a:rPr lang="ru-RU" sz="2400" b="1" i="1" dirty="0">
                <a:solidFill>
                  <a:srgbClr val="FF0000"/>
                </a:solidFill>
              </a:rPr>
              <a:t>Правила безопасности при чрезвычайных ситуациях, которые помогут сохранить Вам жизнь.</a:t>
            </a:r>
            <a:endParaRPr lang="ru-RU" sz="2400" dirty="0">
              <a:solidFill>
                <a:srgbClr val="FF0000"/>
              </a:solidFill>
            </a:endParaRPr>
          </a:p>
        </p:txBody>
      </p:sp>
      <p:sp>
        <p:nvSpPr>
          <p:cNvPr id="5" name="Объект 4"/>
          <p:cNvSpPr>
            <a:spLocks noGrp="1"/>
          </p:cNvSpPr>
          <p:nvPr>
            <p:ph idx="1"/>
          </p:nvPr>
        </p:nvSpPr>
        <p:spPr>
          <a:xfrm>
            <a:off x="4508500" y="1825625"/>
            <a:ext cx="4006850" cy="4511675"/>
          </a:xfrm>
          <a:blipFill dpi="0" rotWithShape="1">
            <a:blip r:embed="rId3">
              <a:alphaModFix amt="59000"/>
            </a:blip>
            <a:srcRect/>
            <a:tile tx="0" ty="0" sx="100000" sy="100000" flip="none" algn="tl"/>
          </a:blipFill>
        </p:spPr>
        <p:txBody>
          <a:bodyPr>
            <a:noAutofit/>
          </a:bodyPr>
          <a:lstStyle/>
          <a:p>
            <a:pPr marL="114300" indent="0">
              <a:buNone/>
            </a:pPr>
            <a:r>
              <a:rPr lang="ru-RU" sz="1600" b="1" dirty="0">
                <a:latin typeface="Arial"/>
                <a:cs typeface="Arial"/>
              </a:rPr>
              <a:t>1</a:t>
            </a:r>
            <a:r>
              <a:rPr lang="ru-RU" sz="1600" b="1" dirty="0">
                <a:solidFill>
                  <a:srgbClr val="0070C0"/>
                </a:solidFill>
                <a:latin typeface="Arial"/>
                <a:cs typeface="Arial"/>
              </a:rPr>
              <a:t>. При угрозе поражения стрелковым оружием.</a:t>
            </a:r>
            <a:endParaRPr lang="ru-RU" sz="1600" dirty="0">
              <a:solidFill>
                <a:srgbClr val="0070C0"/>
              </a:solidFill>
              <a:latin typeface="Arial"/>
              <a:cs typeface="Arial"/>
            </a:endParaRPr>
          </a:p>
          <a:p>
            <a:pPr marL="114300" indent="0">
              <a:buNone/>
            </a:pPr>
            <a:r>
              <a:rPr lang="ru-RU" sz="1600" dirty="0">
                <a:solidFill>
                  <a:srgbClr val="0070C0"/>
                </a:solidFill>
                <a:latin typeface="Arial"/>
                <a:cs typeface="Arial"/>
              </a:rPr>
              <a:t>- Закройте шторы или жалюзи (заклейте окна бумажной лентой) для снижения поражения осколками стекла.</a:t>
            </a:r>
          </a:p>
          <a:p>
            <a:pPr marL="114300" indent="0">
              <a:buNone/>
            </a:pPr>
            <a:r>
              <a:rPr lang="ru-RU" sz="1600" dirty="0">
                <a:solidFill>
                  <a:srgbClr val="0070C0"/>
                </a:solidFill>
                <a:latin typeface="Arial"/>
                <a:cs typeface="Arial"/>
              </a:rPr>
              <a:t>- Выключите свет, закройте окна и двери.</a:t>
            </a:r>
          </a:p>
          <a:p>
            <a:pPr marL="114300" indent="0">
              <a:buNone/>
            </a:pPr>
            <a:r>
              <a:rPr lang="ru-RU" sz="1600" dirty="0">
                <a:solidFill>
                  <a:srgbClr val="0070C0"/>
                </a:solidFill>
                <a:latin typeface="Arial"/>
                <a:cs typeface="Arial"/>
              </a:rPr>
              <a:t>- Займите место на полу в помещении, не имеющем окон на улицу (кладовая, ванная, прихожая).</a:t>
            </a:r>
          </a:p>
          <a:p>
            <a:pPr marL="114300" indent="0">
              <a:buNone/>
            </a:pPr>
            <a:r>
              <a:rPr lang="ru-RU" sz="1600" dirty="0">
                <a:solidFill>
                  <a:srgbClr val="0070C0"/>
                </a:solidFill>
                <a:latin typeface="Arial"/>
                <a:cs typeface="Arial"/>
              </a:rPr>
              <a:t>- Информируйте возможными средствами об опасности близких и знакомых.</a:t>
            </a:r>
          </a:p>
          <a:p>
            <a:endParaRPr lang="ru-RU" sz="1100" dirty="0"/>
          </a:p>
        </p:txBody>
      </p:sp>
      <p:pic>
        <p:nvPicPr>
          <p:cNvPr id="3" name="Изображение 2" descr="1423838082_rrrer-ryersry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343150"/>
            <a:ext cx="3810000" cy="2857500"/>
          </a:xfrm>
          <a:prstGeom prst="rect">
            <a:avLst/>
          </a:prstGeom>
        </p:spPr>
      </p:pic>
    </p:spTree>
    <p:extLst>
      <p:ext uri="{BB962C8B-B14F-4D97-AF65-F5344CB8AC3E}">
        <p14:creationId xmlns:p14="http://schemas.microsoft.com/office/powerpoint/2010/main" val="2838368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205</TotalTime>
  <Words>3387</Words>
  <Application>Microsoft Office PowerPoint</Application>
  <PresentationFormat>Экран (4:3)</PresentationFormat>
  <Paragraphs>162</Paragraphs>
  <Slides>28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28</vt:i4>
      </vt:variant>
    </vt:vector>
  </HeadingPairs>
  <TitlesOfParts>
    <vt:vector size="32" baseType="lpstr">
      <vt:lpstr>Arial</vt:lpstr>
      <vt:lpstr>Century Gothic</vt:lpstr>
      <vt:lpstr>Wingdings 3</vt:lpstr>
      <vt:lpstr>Ион</vt:lpstr>
      <vt:lpstr>Действия мирного населения в условиях военного времени</vt:lpstr>
      <vt:lpstr>Презентация PowerPoint</vt:lpstr>
      <vt:lpstr>10 ошибок в зоне военных действий: как вести себя мирным жителям</vt:lpstr>
      <vt:lpstr>10 ошибок в зоне военных действий: как вести себя мирным жителям</vt:lpstr>
      <vt:lpstr>10 ошибок в зоне военных действий: как вести себя мирным жителям</vt:lpstr>
      <vt:lpstr>10 ошибок в зоне военных действий: как вести себя мирным жителям</vt:lpstr>
      <vt:lpstr>10 ошибок в зоне военных действий: как вести себя мирным жителям</vt:lpstr>
      <vt:lpstr>10 ошибок в зоне военных действий: как вести себя мирным жителям</vt:lpstr>
      <vt:lpstr>Правила безопасности при чрезвычайных ситуациях, которые помогут сохранить Вам жизнь.</vt:lpstr>
      <vt:lpstr>Правила безопасности при чрезвычайных ситуациях, которые помогут сохранить Вам жизнь.</vt:lpstr>
      <vt:lpstr>Правила безопасности при чрезвычайных ситуациях, которые помогут сохранить Вам жизнь.</vt:lpstr>
      <vt:lpstr>Правила безопасности при чрезвычайных ситуациях, которые помогут сохранить Вам жизнь.</vt:lpstr>
      <vt:lpstr>Правила безопасности при чрезвычайных ситуациях, которые помогут сохранить Вам жизнь.</vt:lpstr>
      <vt:lpstr>Правила безопасности при чрезвычайных ситуациях, которые помогут сохранить Вам жизнь.</vt:lpstr>
      <vt:lpstr>Правила безопасности при чрезвычайных ситуациях, которые помогут сохранить Вам жизнь.</vt:lpstr>
      <vt:lpstr>Правила безопасности при чрезвычайных ситуациях, которые помогут сохранить Вам жизнь.</vt:lpstr>
      <vt:lpstr>Правила безопасности при чрезвычайных ситуациях, которые помогут сохранить Вам жизнь.</vt:lpstr>
      <vt:lpstr>Правила безопасности при чрезвычайных ситуациях, которые помогут сохранить Вам жизнь.</vt:lpstr>
      <vt:lpstr>Авианалет</vt:lpstr>
      <vt:lpstr>Авианалет</vt:lpstr>
      <vt:lpstr>МИНОМЕТНЫЙ или АРТОБСТРЕЛ </vt:lpstr>
      <vt:lpstr>МИНОМЕТНЫЙ или АРТОБСТРЕЛ </vt:lpstr>
      <vt:lpstr>ХИМИЧЕСКИЕ БОЕПРИПАСЫ</vt:lpstr>
      <vt:lpstr>БИОЛОГИЧЕСКИЕ БОЕПРИПАСЫ </vt:lpstr>
      <vt:lpstr>Меры по спасению:</vt:lpstr>
      <vt:lpstr>Выживание в зоне боевых действий.  Осторожно, оружие!</vt:lpstr>
      <vt:lpstr>Выживание в зоне боевых действий.  Осторожно, оружие!</vt:lpstr>
      <vt:lpstr>«Тревожный чемоданчик" для эвакуации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Пользователь</cp:lastModifiedBy>
  <cp:revision>21</cp:revision>
  <dcterms:created xsi:type="dcterms:W3CDTF">2015-12-25T20:54:05Z</dcterms:created>
  <dcterms:modified xsi:type="dcterms:W3CDTF">2022-11-22T04:45:16Z</dcterms:modified>
</cp:coreProperties>
</file>